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25199975" cy="32399288"/>
  <p:notesSz cx="6858000" cy="9144000"/>
  <p:defaultTextStyle>
    <a:defPPr>
      <a:defRPr lang="tr-TR"/>
    </a:defPPr>
    <a:lvl1pPr marL="0" algn="l" defTabSz="2764688" rtl="0" eaLnBrk="1" latinLnBrk="0" hangingPunct="1">
      <a:defRPr sz="5442" kern="1200">
        <a:solidFill>
          <a:schemeClr val="tx1"/>
        </a:solidFill>
        <a:latin typeface="+mn-lt"/>
        <a:ea typeface="+mn-ea"/>
        <a:cs typeface="+mn-cs"/>
      </a:defRPr>
    </a:lvl1pPr>
    <a:lvl2pPr marL="1382344" algn="l" defTabSz="2764688" rtl="0" eaLnBrk="1" latinLnBrk="0" hangingPunct="1">
      <a:defRPr sz="5442" kern="1200">
        <a:solidFill>
          <a:schemeClr val="tx1"/>
        </a:solidFill>
        <a:latin typeface="+mn-lt"/>
        <a:ea typeface="+mn-ea"/>
        <a:cs typeface="+mn-cs"/>
      </a:defRPr>
    </a:lvl2pPr>
    <a:lvl3pPr marL="2764688" algn="l" defTabSz="2764688" rtl="0" eaLnBrk="1" latinLnBrk="0" hangingPunct="1">
      <a:defRPr sz="5442" kern="1200">
        <a:solidFill>
          <a:schemeClr val="tx1"/>
        </a:solidFill>
        <a:latin typeface="+mn-lt"/>
        <a:ea typeface="+mn-ea"/>
        <a:cs typeface="+mn-cs"/>
      </a:defRPr>
    </a:lvl3pPr>
    <a:lvl4pPr marL="4147033" algn="l" defTabSz="2764688" rtl="0" eaLnBrk="1" latinLnBrk="0" hangingPunct="1">
      <a:defRPr sz="5442" kern="1200">
        <a:solidFill>
          <a:schemeClr val="tx1"/>
        </a:solidFill>
        <a:latin typeface="+mn-lt"/>
        <a:ea typeface="+mn-ea"/>
        <a:cs typeface="+mn-cs"/>
      </a:defRPr>
    </a:lvl4pPr>
    <a:lvl5pPr marL="5529377" algn="l" defTabSz="2764688" rtl="0" eaLnBrk="1" latinLnBrk="0" hangingPunct="1">
      <a:defRPr sz="5442" kern="1200">
        <a:solidFill>
          <a:schemeClr val="tx1"/>
        </a:solidFill>
        <a:latin typeface="+mn-lt"/>
        <a:ea typeface="+mn-ea"/>
        <a:cs typeface="+mn-cs"/>
      </a:defRPr>
    </a:lvl5pPr>
    <a:lvl6pPr marL="6911721" algn="l" defTabSz="2764688" rtl="0" eaLnBrk="1" latinLnBrk="0" hangingPunct="1">
      <a:defRPr sz="5442" kern="1200">
        <a:solidFill>
          <a:schemeClr val="tx1"/>
        </a:solidFill>
        <a:latin typeface="+mn-lt"/>
        <a:ea typeface="+mn-ea"/>
        <a:cs typeface="+mn-cs"/>
      </a:defRPr>
    </a:lvl6pPr>
    <a:lvl7pPr marL="8294065" algn="l" defTabSz="2764688" rtl="0" eaLnBrk="1" latinLnBrk="0" hangingPunct="1">
      <a:defRPr sz="5442" kern="1200">
        <a:solidFill>
          <a:schemeClr val="tx1"/>
        </a:solidFill>
        <a:latin typeface="+mn-lt"/>
        <a:ea typeface="+mn-ea"/>
        <a:cs typeface="+mn-cs"/>
      </a:defRPr>
    </a:lvl7pPr>
    <a:lvl8pPr marL="9676409" algn="l" defTabSz="2764688" rtl="0" eaLnBrk="1" latinLnBrk="0" hangingPunct="1">
      <a:defRPr sz="5442" kern="1200">
        <a:solidFill>
          <a:schemeClr val="tx1"/>
        </a:solidFill>
        <a:latin typeface="+mn-lt"/>
        <a:ea typeface="+mn-ea"/>
        <a:cs typeface="+mn-cs"/>
      </a:defRPr>
    </a:lvl8pPr>
    <a:lvl9pPr marL="11058754" algn="l" defTabSz="2764688" rtl="0" eaLnBrk="1" latinLnBrk="0" hangingPunct="1">
      <a:defRPr sz="54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4" userDrawn="1">
          <p15:clr>
            <a:srgbClr val="A4A3A4"/>
          </p15:clr>
        </p15:guide>
        <p15:guide id="2" pos="7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46" autoAdjust="0"/>
    <p:restoredTop sz="94660"/>
  </p:normalViewPr>
  <p:slideViewPr>
    <p:cSldViewPr snapToGrid="0">
      <p:cViewPr>
        <p:scale>
          <a:sx n="37" d="100"/>
          <a:sy n="37" d="100"/>
        </p:scale>
        <p:origin x="1638" y="42"/>
      </p:cViewPr>
      <p:guideLst>
        <p:guide orient="horz" pos="10204"/>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E0E76A-5E3B-40E3-8178-C2AA46A53D84}"/>
              </a:ext>
            </a:extLst>
          </p:cNvPr>
          <p:cNvSpPr>
            <a:spLocks noGrp="1"/>
          </p:cNvSpPr>
          <p:nvPr>
            <p:ph type="ctrTitle"/>
          </p:nvPr>
        </p:nvSpPr>
        <p:spPr>
          <a:xfrm>
            <a:off x="3149997" y="5302386"/>
            <a:ext cx="18899981" cy="11279752"/>
          </a:xfrm>
        </p:spPr>
        <p:txBody>
          <a:bodyPr anchor="b"/>
          <a:lstStyle>
            <a:lvl1pPr algn="ctr">
              <a:defRPr sz="12401"/>
            </a:lvl1pPr>
          </a:lstStyle>
          <a:p>
            <a:r>
              <a:rPr lang="tr-TR"/>
              <a:t>Asıl başlık stilini düzenlemek için tıklayın</a:t>
            </a:r>
          </a:p>
        </p:txBody>
      </p:sp>
      <p:sp>
        <p:nvSpPr>
          <p:cNvPr id="3" name="Alt Başlık 2">
            <a:extLst>
              <a:ext uri="{FF2B5EF4-FFF2-40B4-BE49-F238E27FC236}">
                <a16:creationId xmlns:a16="http://schemas.microsoft.com/office/drawing/2014/main" id="{389A2544-1543-48A6-A88C-8A3BA216F5D3}"/>
              </a:ext>
            </a:extLst>
          </p:cNvPr>
          <p:cNvSpPr>
            <a:spLocks noGrp="1"/>
          </p:cNvSpPr>
          <p:nvPr>
            <p:ph type="subTitle" idx="1"/>
          </p:nvPr>
        </p:nvSpPr>
        <p:spPr>
          <a:xfrm>
            <a:off x="3149997" y="17017128"/>
            <a:ext cx="18899981" cy="7822326"/>
          </a:xfrm>
        </p:spPr>
        <p:txBody>
          <a:bodyPr/>
          <a:lstStyle>
            <a:lvl1pPr marL="0" indent="0" algn="ctr">
              <a:buNone/>
              <a:defRPr sz="4961"/>
            </a:lvl1pPr>
            <a:lvl2pPr marL="944987" indent="0" algn="ctr">
              <a:buNone/>
              <a:defRPr sz="4134"/>
            </a:lvl2pPr>
            <a:lvl3pPr marL="1889973" indent="0" algn="ctr">
              <a:buNone/>
              <a:defRPr sz="3720"/>
            </a:lvl3pPr>
            <a:lvl4pPr marL="2834960" indent="0" algn="ctr">
              <a:buNone/>
              <a:defRPr sz="3307"/>
            </a:lvl4pPr>
            <a:lvl5pPr marL="3779947" indent="0" algn="ctr">
              <a:buNone/>
              <a:defRPr sz="3307"/>
            </a:lvl5pPr>
            <a:lvl6pPr marL="4724933" indent="0" algn="ctr">
              <a:buNone/>
              <a:defRPr sz="3307"/>
            </a:lvl6pPr>
            <a:lvl7pPr marL="5669920" indent="0" algn="ctr">
              <a:buNone/>
              <a:defRPr sz="3307"/>
            </a:lvl7pPr>
            <a:lvl8pPr marL="6614907" indent="0" algn="ctr">
              <a:buNone/>
              <a:defRPr sz="3307"/>
            </a:lvl8pPr>
            <a:lvl9pPr marL="7559893" indent="0" algn="ctr">
              <a:buNone/>
              <a:defRPr sz="3307"/>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33B969-2CCB-4605-AC18-63C2A0E00946}"/>
              </a:ext>
            </a:extLst>
          </p:cNvPr>
          <p:cNvSpPr>
            <a:spLocks noGrp="1"/>
          </p:cNvSpPr>
          <p:nvPr>
            <p:ph type="dt" sz="half" idx="10"/>
          </p:nvPr>
        </p:nvSpPr>
        <p:spPr/>
        <p:txBody>
          <a:bodyPr/>
          <a:lstStyle/>
          <a:p>
            <a:fld id="{545CAFC3-C452-490E-8E03-931C907ED0AB}" type="datetimeFigureOut">
              <a:rPr lang="tr-TR" smtClean="0"/>
              <a:t>21.05.2020</a:t>
            </a:fld>
            <a:endParaRPr lang="tr-TR"/>
          </a:p>
        </p:txBody>
      </p:sp>
      <p:sp>
        <p:nvSpPr>
          <p:cNvPr id="5" name="Alt Bilgi Yer Tutucusu 4">
            <a:extLst>
              <a:ext uri="{FF2B5EF4-FFF2-40B4-BE49-F238E27FC236}">
                <a16:creationId xmlns:a16="http://schemas.microsoft.com/office/drawing/2014/main" id="{40976712-C51D-4AE6-B619-FB1AE2D1282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5511C8-8147-462A-AC76-57E96A78BEA3}"/>
              </a:ext>
            </a:extLst>
          </p:cNvPr>
          <p:cNvSpPr>
            <a:spLocks noGrp="1"/>
          </p:cNvSpPr>
          <p:nvPr>
            <p:ph type="sldNum" sz="quarter" idx="12"/>
          </p:nvPr>
        </p:nvSpPr>
        <p:spPr/>
        <p:txBody>
          <a:bodyPr/>
          <a:lstStyle/>
          <a:p>
            <a:fld id="{4474C2AB-DDF1-4C52-B155-82D7E75108F8}" type="slidenum">
              <a:rPr lang="tr-TR" smtClean="0"/>
              <a:t>‹#›</a:t>
            </a:fld>
            <a:endParaRPr lang="tr-TR"/>
          </a:p>
        </p:txBody>
      </p:sp>
    </p:spTree>
    <p:extLst>
      <p:ext uri="{BB962C8B-B14F-4D97-AF65-F5344CB8AC3E}">
        <p14:creationId xmlns:p14="http://schemas.microsoft.com/office/powerpoint/2010/main" val="208562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205DDE-66FF-4E7D-9F73-D6A6FF95F4B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1F2CF3-9547-4892-81FA-D84704FDA7A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006BEBB-C2E4-4D48-B9EE-FBC2134F1B8A}"/>
              </a:ext>
            </a:extLst>
          </p:cNvPr>
          <p:cNvSpPr>
            <a:spLocks noGrp="1"/>
          </p:cNvSpPr>
          <p:nvPr>
            <p:ph type="dt" sz="half" idx="10"/>
          </p:nvPr>
        </p:nvSpPr>
        <p:spPr/>
        <p:txBody>
          <a:bodyPr/>
          <a:lstStyle/>
          <a:p>
            <a:fld id="{545CAFC3-C452-490E-8E03-931C907ED0AB}" type="datetimeFigureOut">
              <a:rPr lang="tr-TR" smtClean="0"/>
              <a:t>21.05.2020</a:t>
            </a:fld>
            <a:endParaRPr lang="tr-TR"/>
          </a:p>
        </p:txBody>
      </p:sp>
      <p:sp>
        <p:nvSpPr>
          <p:cNvPr id="5" name="Alt Bilgi Yer Tutucusu 4">
            <a:extLst>
              <a:ext uri="{FF2B5EF4-FFF2-40B4-BE49-F238E27FC236}">
                <a16:creationId xmlns:a16="http://schemas.microsoft.com/office/drawing/2014/main" id="{D19D4166-A635-4739-9379-2C2E7404C32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167D5FF-B3A8-496B-A7A3-D48C27A7652D}"/>
              </a:ext>
            </a:extLst>
          </p:cNvPr>
          <p:cNvSpPr>
            <a:spLocks noGrp="1"/>
          </p:cNvSpPr>
          <p:nvPr>
            <p:ph type="sldNum" sz="quarter" idx="12"/>
          </p:nvPr>
        </p:nvSpPr>
        <p:spPr/>
        <p:txBody>
          <a:bodyPr/>
          <a:lstStyle/>
          <a:p>
            <a:fld id="{4474C2AB-DDF1-4C52-B155-82D7E75108F8}" type="slidenum">
              <a:rPr lang="tr-TR" smtClean="0"/>
              <a:t>‹#›</a:t>
            </a:fld>
            <a:endParaRPr lang="tr-TR"/>
          </a:p>
        </p:txBody>
      </p:sp>
    </p:spTree>
    <p:extLst>
      <p:ext uri="{BB962C8B-B14F-4D97-AF65-F5344CB8AC3E}">
        <p14:creationId xmlns:p14="http://schemas.microsoft.com/office/powerpoint/2010/main" val="317707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2E105BD-ABFF-4918-B474-C1202C25C706}"/>
              </a:ext>
            </a:extLst>
          </p:cNvPr>
          <p:cNvSpPr>
            <a:spLocks noGrp="1"/>
          </p:cNvSpPr>
          <p:nvPr>
            <p:ph type="title" orient="vert"/>
          </p:nvPr>
        </p:nvSpPr>
        <p:spPr>
          <a:xfrm>
            <a:off x="18033732" y="1724962"/>
            <a:ext cx="5433745" cy="27456899"/>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8E7A50C-DF9A-4126-9E61-B5DD16D57387}"/>
              </a:ext>
            </a:extLst>
          </p:cNvPr>
          <p:cNvSpPr>
            <a:spLocks noGrp="1"/>
          </p:cNvSpPr>
          <p:nvPr>
            <p:ph type="body" orient="vert" idx="1"/>
          </p:nvPr>
        </p:nvSpPr>
        <p:spPr>
          <a:xfrm>
            <a:off x="1732498" y="1724962"/>
            <a:ext cx="15986234" cy="274568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03963E6-F737-46D6-9065-C6047127F790}"/>
              </a:ext>
            </a:extLst>
          </p:cNvPr>
          <p:cNvSpPr>
            <a:spLocks noGrp="1"/>
          </p:cNvSpPr>
          <p:nvPr>
            <p:ph type="dt" sz="half" idx="10"/>
          </p:nvPr>
        </p:nvSpPr>
        <p:spPr/>
        <p:txBody>
          <a:bodyPr/>
          <a:lstStyle/>
          <a:p>
            <a:fld id="{545CAFC3-C452-490E-8E03-931C907ED0AB}" type="datetimeFigureOut">
              <a:rPr lang="tr-TR" smtClean="0"/>
              <a:t>21.05.2020</a:t>
            </a:fld>
            <a:endParaRPr lang="tr-TR"/>
          </a:p>
        </p:txBody>
      </p:sp>
      <p:sp>
        <p:nvSpPr>
          <p:cNvPr id="5" name="Alt Bilgi Yer Tutucusu 4">
            <a:extLst>
              <a:ext uri="{FF2B5EF4-FFF2-40B4-BE49-F238E27FC236}">
                <a16:creationId xmlns:a16="http://schemas.microsoft.com/office/drawing/2014/main" id="{176DB6AD-84F9-4256-946D-69783FF1F1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7698618-DA93-4701-A08C-D223D6BD27C8}"/>
              </a:ext>
            </a:extLst>
          </p:cNvPr>
          <p:cNvSpPr>
            <a:spLocks noGrp="1"/>
          </p:cNvSpPr>
          <p:nvPr>
            <p:ph type="sldNum" sz="quarter" idx="12"/>
          </p:nvPr>
        </p:nvSpPr>
        <p:spPr/>
        <p:txBody>
          <a:bodyPr/>
          <a:lstStyle/>
          <a:p>
            <a:fld id="{4474C2AB-DDF1-4C52-B155-82D7E75108F8}" type="slidenum">
              <a:rPr lang="tr-TR" smtClean="0"/>
              <a:t>‹#›</a:t>
            </a:fld>
            <a:endParaRPr lang="tr-TR"/>
          </a:p>
        </p:txBody>
      </p:sp>
    </p:spTree>
    <p:extLst>
      <p:ext uri="{BB962C8B-B14F-4D97-AF65-F5344CB8AC3E}">
        <p14:creationId xmlns:p14="http://schemas.microsoft.com/office/powerpoint/2010/main" val="39288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B68F37-6FD2-45B0-B7AB-AD2304E6D50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BBAF6B-7793-4F85-A543-CF4F42D3E71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C5D7FC-F3E8-4818-B54C-5F4085AF8590}"/>
              </a:ext>
            </a:extLst>
          </p:cNvPr>
          <p:cNvSpPr>
            <a:spLocks noGrp="1"/>
          </p:cNvSpPr>
          <p:nvPr>
            <p:ph type="dt" sz="half" idx="10"/>
          </p:nvPr>
        </p:nvSpPr>
        <p:spPr/>
        <p:txBody>
          <a:bodyPr/>
          <a:lstStyle/>
          <a:p>
            <a:fld id="{545CAFC3-C452-490E-8E03-931C907ED0AB}" type="datetimeFigureOut">
              <a:rPr lang="tr-TR" smtClean="0"/>
              <a:t>21.05.2020</a:t>
            </a:fld>
            <a:endParaRPr lang="tr-TR"/>
          </a:p>
        </p:txBody>
      </p:sp>
      <p:sp>
        <p:nvSpPr>
          <p:cNvPr id="5" name="Alt Bilgi Yer Tutucusu 4">
            <a:extLst>
              <a:ext uri="{FF2B5EF4-FFF2-40B4-BE49-F238E27FC236}">
                <a16:creationId xmlns:a16="http://schemas.microsoft.com/office/drawing/2014/main" id="{195E3C69-AC78-4BC1-9E10-1F234B2B19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395B3D-C3A3-412D-8F0E-C849F63715DB}"/>
              </a:ext>
            </a:extLst>
          </p:cNvPr>
          <p:cNvSpPr>
            <a:spLocks noGrp="1"/>
          </p:cNvSpPr>
          <p:nvPr>
            <p:ph type="sldNum" sz="quarter" idx="12"/>
          </p:nvPr>
        </p:nvSpPr>
        <p:spPr/>
        <p:txBody>
          <a:bodyPr/>
          <a:lstStyle/>
          <a:p>
            <a:fld id="{4474C2AB-DDF1-4C52-B155-82D7E75108F8}" type="slidenum">
              <a:rPr lang="tr-TR" smtClean="0"/>
              <a:t>‹#›</a:t>
            </a:fld>
            <a:endParaRPr lang="tr-TR"/>
          </a:p>
        </p:txBody>
      </p:sp>
    </p:spTree>
    <p:extLst>
      <p:ext uri="{BB962C8B-B14F-4D97-AF65-F5344CB8AC3E}">
        <p14:creationId xmlns:p14="http://schemas.microsoft.com/office/powerpoint/2010/main" val="262705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7FEAC1-DAE1-44FA-BE4F-A5557E29AC4C}"/>
              </a:ext>
            </a:extLst>
          </p:cNvPr>
          <p:cNvSpPr>
            <a:spLocks noGrp="1"/>
          </p:cNvSpPr>
          <p:nvPr>
            <p:ph type="title"/>
          </p:nvPr>
        </p:nvSpPr>
        <p:spPr>
          <a:xfrm>
            <a:off x="1719374" y="8077327"/>
            <a:ext cx="21734978" cy="13477201"/>
          </a:xfrm>
        </p:spPr>
        <p:txBody>
          <a:bodyPr anchor="b"/>
          <a:lstStyle>
            <a:lvl1pPr>
              <a:defRPr sz="12401"/>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F4A6A47-3DE7-4A0F-8C10-7BBD4B4D942A}"/>
              </a:ext>
            </a:extLst>
          </p:cNvPr>
          <p:cNvSpPr>
            <a:spLocks noGrp="1"/>
          </p:cNvSpPr>
          <p:nvPr>
            <p:ph type="body" idx="1"/>
          </p:nvPr>
        </p:nvSpPr>
        <p:spPr>
          <a:xfrm>
            <a:off x="1719374" y="21682028"/>
            <a:ext cx="21734978" cy="7087342"/>
          </a:xfrm>
        </p:spPr>
        <p:txBody>
          <a:bodyPr/>
          <a:lstStyle>
            <a:lvl1pPr marL="0" indent="0">
              <a:buNone/>
              <a:defRPr sz="4961">
                <a:solidFill>
                  <a:schemeClr val="tx1">
                    <a:tint val="75000"/>
                  </a:schemeClr>
                </a:solidFill>
              </a:defRPr>
            </a:lvl1pPr>
            <a:lvl2pPr marL="944987" indent="0">
              <a:buNone/>
              <a:defRPr sz="4134">
                <a:solidFill>
                  <a:schemeClr val="tx1">
                    <a:tint val="75000"/>
                  </a:schemeClr>
                </a:solidFill>
              </a:defRPr>
            </a:lvl2pPr>
            <a:lvl3pPr marL="1889973" indent="0">
              <a:buNone/>
              <a:defRPr sz="3720">
                <a:solidFill>
                  <a:schemeClr val="tx1">
                    <a:tint val="75000"/>
                  </a:schemeClr>
                </a:solidFill>
              </a:defRPr>
            </a:lvl3pPr>
            <a:lvl4pPr marL="2834960" indent="0">
              <a:buNone/>
              <a:defRPr sz="3307">
                <a:solidFill>
                  <a:schemeClr val="tx1">
                    <a:tint val="75000"/>
                  </a:schemeClr>
                </a:solidFill>
              </a:defRPr>
            </a:lvl4pPr>
            <a:lvl5pPr marL="3779947" indent="0">
              <a:buNone/>
              <a:defRPr sz="3307">
                <a:solidFill>
                  <a:schemeClr val="tx1">
                    <a:tint val="75000"/>
                  </a:schemeClr>
                </a:solidFill>
              </a:defRPr>
            </a:lvl5pPr>
            <a:lvl6pPr marL="4724933" indent="0">
              <a:buNone/>
              <a:defRPr sz="3307">
                <a:solidFill>
                  <a:schemeClr val="tx1">
                    <a:tint val="75000"/>
                  </a:schemeClr>
                </a:solidFill>
              </a:defRPr>
            </a:lvl6pPr>
            <a:lvl7pPr marL="5669920" indent="0">
              <a:buNone/>
              <a:defRPr sz="3307">
                <a:solidFill>
                  <a:schemeClr val="tx1">
                    <a:tint val="75000"/>
                  </a:schemeClr>
                </a:solidFill>
              </a:defRPr>
            </a:lvl7pPr>
            <a:lvl8pPr marL="6614907" indent="0">
              <a:buNone/>
              <a:defRPr sz="3307">
                <a:solidFill>
                  <a:schemeClr val="tx1">
                    <a:tint val="75000"/>
                  </a:schemeClr>
                </a:solidFill>
              </a:defRPr>
            </a:lvl8pPr>
            <a:lvl9pPr marL="7559893" indent="0">
              <a:buNone/>
              <a:defRPr sz="3307">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9DE18A1-C702-49AC-BA08-0AC1F7171106}"/>
              </a:ext>
            </a:extLst>
          </p:cNvPr>
          <p:cNvSpPr>
            <a:spLocks noGrp="1"/>
          </p:cNvSpPr>
          <p:nvPr>
            <p:ph type="dt" sz="half" idx="10"/>
          </p:nvPr>
        </p:nvSpPr>
        <p:spPr/>
        <p:txBody>
          <a:bodyPr/>
          <a:lstStyle/>
          <a:p>
            <a:fld id="{545CAFC3-C452-490E-8E03-931C907ED0AB}" type="datetimeFigureOut">
              <a:rPr lang="tr-TR" smtClean="0"/>
              <a:t>21.05.2020</a:t>
            </a:fld>
            <a:endParaRPr lang="tr-TR"/>
          </a:p>
        </p:txBody>
      </p:sp>
      <p:sp>
        <p:nvSpPr>
          <p:cNvPr id="5" name="Alt Bilgi Yer Tutucusu 4">
            <a:extLst>
              <a:ext uri="{FF2B5EF4-FFF2-40B4-BE49-F238E27FC236}">
                <a16:creationId xmlns:a16="http://schemas.microsoft.com/office/drawing/2014/main" id="{5865EFC3-236E-40DB-9AEA-B532215D67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F6FC7B-918B-4DBF-B1F5-118239F74F49}"/>
              </a:ext>
            </a:extLst>
          </p:cNvPr>
          <p:cNvSpPr>
            <a:spLocks noGrp="1"/>
          </p:cNvSpPr>
          <p:nvPr>
            <p:ph type="sldNum" sz="quarter" idx="12"/>
          </p:nvPr>
        </p:nvSpPr>
        <p:spPr/>
        <p:txBody>
          <a:bodyPr/>
          <a:lstStyle/>
          <a:p>
            <a:fld id="{4474C2AB-DDF1-4C52-B155-82D7E75108F8}" type="slidenum">
              <a:rPr lang="tr-TR" smtClean="0"/>
              <a:t>‹#›</a:t>
            </a:fld>
            <a:endParaRPr lang="tr-TR"/>
          </a:p>
        </p:txBody>
      </p:sp>
    </p:spTree>
    <p:extLst>
      <p:ext uri="{BB962C8B-B14F-4D97-AF65-F5344CB8AC3E}">
        <p14:creationId xmlns:p14="http://schemas.microsoft.com/office/powerpoint/2010/main" val="274512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2B9372-6C53-4EB7-88BD-13D63917AC9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B75613C-9EBD-4311-8853-35B62E86CB4A}"/>
              </a:ext>
            </a:extLst>
          </p:cNvPr>
          <p:cNvSpPr>
            <a:spLocks noGrp="1"/>
          </p:cNvSpPr>
          <p:nvPr>
            <p:ph sz="half" idx="1"/>
          </p:nvPr>
        </p:nvSpPr>
        <p:spPr>
          <a:xfrm>
            <a:off x="1732498" y="8624810"/>
            <a:ext cx="10709989" cy="2055705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07D769E-4D97-4C20-A221-13F8BEBE1EC9}"/>
              </a:ext>
            </a:extLst>
          </p:cNvPr>
          <p:cNvSpPr>
            <a:spLocks noGrp="1"/>
          </p:cNvSpPr>
          <p:nvPr>
            <p:ph sz="half" idx="2"/>
          </p:nvPr>
        </p:nvSpPr>
        <p:spPr>
          <a:xfrm>
            <a:off x="12757488" y="8624810"/>
            <a:ext cx="10709989" cy="2055705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DF05800-B20C-4C4B-BB22-70912EB47B8C}"/>
              </a:ext>
            </a:extLst>
          </p:cNvPr>
          <p:cNvSpPr>
            <a:spLocks noGrp="1"/>
          </p:cNvSpPr>
          <p:nvPr>
            <p:ph type="dt" sz="half" idx="10"/>
          </p:nvPr>
        </p:nvSpPr>
        <p:spPr/>
        <p:txBody>
          <a:bodyPr/>
          <a:lstStyle/>
          <a:p>
            <a:fld id="{545CAFC3-C452-490E-8E03-931C907ED0AB}" type="datetimeFigureOut">
              <a:rPr lang="tr-TR" smtClean="0"/>
              <a:t>21.05.2020</a:t>
            </a:fld>
            <a:endParaRPr lang="tr-TR"/>
          </a:p>
        </p:txBody>
      </p:sp>
      <p:sp>
        <p:nvSpPr>
          <p:cNvPr id="6" name="Alt Bilgi Yer Tutucusu 5">
            <a:extLst>
              <a:ext uri="{FF2B5EF4-FFF2-40B4-BE49-F238E27FC236}">
                <a16:creationId xmlns:a16="http://schemas.microsoft.com/office/drawing/2014/main" id="{E79E4712-D612-4AF4-8BEE-AB5AB50AF6E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DC6D750-6B3A-45D1-9713-E6F2BF8C68C6}"/>
              </a:ext>
            </a:extLst>
          </p:cNvPr>
          <p:cNvSpPr>
            <a:spLocks noGrp="1"/>
          </p:cNvSpPr>
          <p:nvPr>
            <p:ph type="sldNum" sz="quarter" idx="12"/>
          </p:nvPr>
        </p:nvSpPr>
        <p:spPr/>
        <p:txBody>
          <a:bodyPr/>
          <a:lstStyle/>
          <a:p>
            <a:fld id="{4474C2AB-DDF1-4C52-B155-82D7E75108F8}" type="slidenum">
              <a:rPr lang="tr-TR" smtClean="0"/>
              <a:t>‹#›</a:t>
            </a:fld>
            <a:endParaRPr lang="tr-TR"/>
          </a:p>
        </p:txBody>
      </p:sp>
    </p:spTree>
    <p:extLst>
      <p:ext uri="{BB962C8B-B14F-4D97-AF65-F5344CB8AC3E}">
        <p14:creationId xmlns:p14="http://schemas.microsoft.com/office/powerpoint/2010/main" val="142421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2DE9BF-8178-45A9-BCF3-90EFD756924A}"/>
              </a:ext>
            </a:extLst>
          </p:cNvPr>
          <p:cNvSpPr>
            <a:spLocks noGrp="1"/>
          </p:cNvSpPr>
          <p:nvPr>
            <p:ph type="title"/>
          </p:nvPr>
        </p:nvSpPr>
        <p:spPr>
          <a:xfrm>
            <a:off x="1735781" y="1724964"/>
            <a:ext cx="21734978" cy="6262365"/>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3A4CDB-A97F-465D-9FA6-ECACEA834A17}"/>
              </a:ext>
            </a:extLst>
          </p:cNvPr>
          <p:cNvSpPr>
            <a:spLocks noGrp="1"/>
          </p:cNvSpPr>
          <p:nvPr>
            <p:ph type="body" idx="1"/>
          </p:nvPr>
        </p:nvSpPr>
        <p:spPr>
          <a:xfrm>
            <a:off x="1735781" y="7942328"/>
            <a:ext cx="10660770" cy="3892412"/>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0A973E3-0E57-4263-BB86-879E926819EA}"/>
              </a:ext>
            </a:extLst>
          </p:cNvPr>
          <p:cNvSpPr>
            <a:spLocks noGrp="1"/>
          </p:cNvSpPr>
          <p:nvPr>
            <p:ph sz="half" idx="2"/>
          </p:nvPr>
        </p:nvSpPr>
        <p:spPr>
          <a:xfrm>
            <a:off x="1735781" y="11834740"/>
            <a:ext cx="10660770" cy="174071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A8DDE46-CA70-4253-8287-99D051574090}"/>
              </a:ext>
            </a:extLst>
          </p:cNvPr>
          <p:cNvSpPr>
            <a:spLocks noGrp="1"/>
          </p:cNvSpPr>
          <p:nvPr>
            <p:ph type="body" sz="quarter" idx="3"/>
          </p:nvPr>
        </p:nvSpPr>
        <p:spPr>
          <a:xfrm>
            <a:off x="12757487" y="7942328"/>
            <a:ext cx="10713272" cy="3892412"/>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83A7F26-C1C5-4ECE-A0FC-D1FFC8E06169}"/>
              </a:ext>
            </a:extLst>
          </p:cNvPr>
          <p:cNvSpPr>
            <a:spLocks noGrp="1"/>
          </p:cNvSpPr>
          <p:nvPr>
            <p:ph sz="quarter" idx="4"/>
          </p:nvPr>
        </p:nvSpPr>
        <p:spPr>
          <a:xfrm>
            <a:off x="12757487" y="11834740"/>
            <a:ext cx="10713272" cy="174071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3221E61-B4B7-4518-98DA-A90193B766C1}"/>
              </a:ext>
            </a:extLst>
          </p:cNvPr>
          <p:cNvSpPr>
            <a:spLocks noGrp="1"/>
          </p:cNvSpPr>
          <p:nvPr>
            <p:ph type="dt" sz="half" idx="10"/>
          </p:nvPr>
        </p:nvSpPr>
        <p:spPr/>
        <p:txBody>
          <a:bodyPr/>
          <a:lstStyle/>
          <a:p>
            <a:fld id="{545CAFC3-C452-490E-8E03-931C907ED0AB}" type="datetimeFigureOut">
              <a:rPr lang="tr-TR" smtClean="0"/>
              <a:t>21.05.2020</a:t>
            </a:fld>
            <a:endParaRPr lang="tr-TR"/>
          </a:p>
        </p:txBody>
      </p:sp>
      <p:sp>
        <p:nvSpPr>
          <p:cNvPr id="8" name="Alt Bilgi Yer Tutucusu 7">
            <a:extLst>
              <a:ext uri="{FF2B5EF4-FFF2-40B4-BE49-F238E27FC236}">
                <a16:creationId xmlns:a16="http://schemas.microsoft.com/office/drawing/2014/main" id="{B3E91066-D545-4EB6-8781-0BF68B3251C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C7D47C4-6915-4579-BCA7-6518A44C8F29}"/>
              </a:ext>
            </a:extLst>
          </p:cNvPr>
          <p:cNvSpPr>
            <a:spLocks noGrp="1"/>
          </p:cNvSpPr>
          <p:nvPr>
            <p:ph type="sldNum" sz="quarter" idx="12"/>
          </p:nvPr>
        </p:nvSpPr>
        <p:spPr/>
        <p:txBody>
          <a:bodyPr/>
          <a:lstStyle/>
          <a:p>
            <a:fld id="{4474C2AB-DDF1-4C52-B155-82D7E75108F8}" type="slidenum">
              <a:rPr lang="tr-TR" smtClean="0"/>
              <a:t>‹#›</a:t>
            </a:fld>
            <a:endParaRPr lang="tr-TR"/>
          </a:p>
        </p:txBody>
      </p:sp>
    </p:spTree>
    <p:extLst>
      <p:ext uri="{BB962C8B-B14F-4D97-AF65-F5344CB8AC3E}">
        <p14:creationId xmlns:p14="http://schemas.microsoft.com/office/powerpoint/2010/main" val="399941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71F67C-32F5-49AB-890D-D539D89762E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3EB144C-0C93-4E1F-9CD4-A8AABA63E991}"/>
              </a:ext>
            </a:extLst>
          </p:cNvPr>
          <p:cNvSpPr>
            <a:spLocks noGrp="1"/>
          </p:cNvSpPr>
          <p:nvPr>
            <p:ph type="dt" sz="half" idx="10"/>
          </p:nvPr>
        </p:nvSpPr>
        <p:spPr/>
        <p:txBody>
          <a:bodyPr/>
          <a:lstStyle/>
          <a:p>
            <a:fld id="{545CAFC3-C452-490E-8E03-931C907ED0AB}" type="datetimeFigureOut">
              <a:rPr lang="tr-TR" smtClean="0"/>
              <a:t>21.05.2020</a:t>
            </a:fld>
            <a:endParaRPr lang="tr-TR"/>
          </a:p>
        </p:txBody>
      </p:sp>
      <p:sp>
        <p:nvSpPr>
          <p:cNvPr id="4" name="Alt Bilgi Yer Tutucusu 3">
            <a:extLst>
              <a:ext uri="{FF2B5EF4-FFF2-40B4-BE49-F238E27FC236}">
                <a16:creationId xmlns:a16="http://schemas.microsoft.com/office/drawing/2014/main" id="{C1C90E8C-67EA-4680-8ADA-B158928A33D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4F92B95-D261-4DA8-96D1-142CC4CED00F}"/>
              </a:ext>
            </a:extLst>
          </p:cNvPr>
          <p:cNvSpPr>
            <a:spLocks noGrp="1"/>
          </p:cNvSpPr>
          <p:nvPr>
            <p:ph type="sldNum" sz="quarter" idx="12"/>
          </p:nvPr>
        </p:nvSpPr>
        <p:spPr/>
        <p:txBody>
          <a:bodyPr/>
          <a:lstStyle/>
          <a:p>
            <a:fld id="{4474C2AB-DDF1-4C52-B155-82D7E75108F8}" type="slidenum">
              <a:rPr lang="tr-TR" smtClean="0"/>
              <a:t>‹#›</a:t>
            </a:fld>
            <a:endParaRPr lang="tr-TR"/>
          </a:p>
        </p:txBody>
      </p:sp>
    </p:spTree>
    <p:extLst>
      <p:ext uri="{BB962C8B-B14F-4D97-AF65-F5344CB8AC3E}">
        <p14:creationId xmlns:p14="http://schemas.microsoft.com/office/powerpoint/2010/main" val="206535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FFEB730-AE3C-4D96-A236-14B288647F56}"/>
              </a:ext>
            </a:extLst>
          </p:cNvPr>
          <p:cNvSpPr>
            <a:spLocks noGrp="1"/>
          </p:cNvSpPr>
          <p:nvPr>
            <p:ph type="dt" sz="half" idx="10"/>
          </p:nvPr>
        </p:nvSpPr>
        <p:spPr/>
        <p:txBody>
          <a:bodyPr/>
          <a:lstStyle/>
          <a:p>
            <a:fld id="{545CAFC3-C452-490E-8E03-931C907ED0AB}" type="datetimeFigureOut">
              <a:rPr lang="tr-TR" smtClean="0"/>
              <a:t>21.05.2020</a:t>
            </a:fld>
            <a:endParaRPr lang="tr-TR"/>
          </a:p>
        </p:txBody>
      </p:sp>
      <p:sp>
        <p:nvSpPr>
          <p:cNvPr id="3" name="Alt Bilgi Yer Tutucusu 2">
            <a:extLst>
              <a:ext uri="{FF2B5EF4-FFF2-40B4-BE49-F238E27FC236}">
                <a16:creationId xmlns:a16="http://schemas.microsoft.com/office/drawing/2014/main" id="{EAB6BA62-710F-46AD-B17A-0DBBD1455BF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5E360CA-3085-4CA9-939B-CA9A549A6AB0}"/>
              </a:ext>
            </a:extLst>
          </p:cNvPr>
          <p:cNvSpPr>
            <a:spLocks noGrp="1"/>
          </p:cNvSpPr>
          <p:nvPr>
            <p:ph type="sldNum" sz="quarter" idx="12"/>
          </p:nvPr>
        </p:nvSpPr>
        <p:spPr/>
        <p:txBody>
          <a:bodyPr/>
          <a:lstStyle/>
          <a:p>
            <a:fld id="{4474C2AB-DDF1-4C52-B155-82D7E75108F8}" type="slidenum">
              <a:rPr lang="tr-TR" smtClean="0"/>
              <a:t>‹#›</a:t>
            </a:fld>
            <a:endParaRPr lang="tr-TR"/>
          </a:p>
        </p:txBody>
      </p:sp>
    </p:spTree>
    <p:extLst>
      <p:ext uri="{BB962C8B-B14F-4D97-AF65-F5344CB8AC3E}">
        <p14:creationId xmlns:p14="http://schemas.microsoft.com/office/powerpoint/2010/main" val="136787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A2BD1B-945D-4FC9-9C11-4B4C16BD77F8}"/>
              </a:ext>
            </a:extLst>
          </p:cNvPr>
          <p:cNvSpPr>
            <a:spLocks noGrp="1"/>
          </p:cNvSpPr>
          <p:nvPr>
            <p:ph type="title"/>
          </p:nvPr>
        </p:nvSpPr>
        <p:spPr>
          <a:xfrm>
            <a:off x="1735782" y="2159952"/>
            <a:ext cx="8127647" cy="7559834"/>
          </a:xfrm>
        </p:spPr>
        <p:txBody>
          <a:bodyPr anchor="b"/>
          <a:lstStyle>
            <a:lvl1pPr>
              <a:defRPr sz="6614"/>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EAAB69A-D87E-42FB-846A-3A1DD601BB41}"/>
              </a:ext>
            </a:extLst>
          </p:cNvPr>
          <p:cNvSpPr>
            <a:spLocks noGrp="1"/>
          </p:cNvSpPr>
          <p:nvPr>
            <p:ph idx="1"/>
          </p:nvPr>
        </p:nvSpPr>
        <p:spPr>
          <a:xfrm>
            <a:off x="10713272" y="4664900"/>
            <a:ext cx="12757487" cy="23024494"/>
          </a:xfrm>
        </p:spPr>
        <p:txBody>
          <a:bodyPr/>
          <a:lstStyle>
            <a:lvl1pPr>
              <a:defRPr sz="6614"/>
            </a:lvl1pPr>
            <a:lvl2pPr>
              <a:defRPr sz="5787"/>
            </a:lvl2pPr>
            <a:lvl3pPr>
              <a:defRPr sz="4961"/>
            </a:lvl3pPr>
            <a:lvl4pPr>
              <a:defRPr sz="4134"/>
            </a:lvl4pPr>
            <a:lvl5pPr>
              <a:defRPr sz="4134"/>
            </a:lvl5pPr>
            <a:lvl6pPr>
              <a:defRPr sz="4134"/>
            </a:lvl6pPr>
            <a:lvl7pPr>
              <a:defRPr sz="4134"/>
            </a:lvl7pPr>
            <a:lvl8pPr>
              <a:defRPr sz="4134"/>
            </a:lvl8pPr>
            <a:lvl9pPr>
              <a:defRPr sz="4134"/>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2D20246-9A15-41DC-9C8F-EF382E76B129}"/>
              </a:ext>
            </a:extLst>
          </p:cNvPr>
          <p:cNvSpPr>
            <a:spLocks noGrp="1"/>
          </p:cNvSpPr>
          <p:nvPr>
            <p:ph type="body" sz="half" idx="2"/>
          </p:nvPr>
        </p:nvSpPr>
        <p:spPr>
          <a:xfrm>
            <a:off x="1735782" y="9719786"/>
            <a:ext cx="8127647" cy="18007107"/>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1A3F2D8-6EE7-42E6-8968-3E57C1BEC450}"/>
              </a:ext>
            </a:extLst>
          </p:cNvPr>
          <p:cNvSpPr>
            <a:spLocks noGrp="1"/>
          </p:cNvSpPr>
          <p:nvPr>
            <p:ph type="dt" sz="half" idx="10"/>
          </p:nvPr>
        </p:nvSpPr>
        <p:spPr/>
        <p:txBody>
          <a:bodyPr/>
          <a:lstStyle/>
          <a:p>
            <a:fld id="{545CAFC3-C452-490E-8E03-931C907ED0AB}" type="datetimeFigureOut">
              <a:rPr lang="tr-TR" smtClean="0"/>
              <a:t>21.05.2020</a:t>
            </a:fld>
            <a:endParaRPr lang="tr-TR"/>
          </a:p>
        </p:txBody>
      </p:sp>
      <p:sp>
        <p:nvSpPr>
          <p:cNvPr id="6" name="Alt Bilgi Yer Tutucusu 5">
            <a:extLst>
              <a:ext uri="{FF2B5EF4-FFF2-40B4-BE49-F238E27FC236}">
                <a16:creationId xmlns:a16="http://schemas.microsoft.com/office/drawing/2014/main" id="{34FFFBE6-83D7-4A21-A957-4E2DB96AB0D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AD861D9-32B7-4107-A49F-A8C9B9444988}"/>
              </a:ext>
            </a:extLst>
          </p:cNvPr>
          <p:cNvSpPr>
            <a:spLocks noGrp="1"/>
          </p:cNvSpPr>
          <p:nvPr>
            <p:ph type="sldNum" sz="quarter" idx="12"/>
          </p:nvPr>
        </p:nvSpPr>
        <p:spPr/>
        <p:txBody>
          <a:bodyPr/>
          <a:lstStyle/>
          <a:p>
            <a:fld id="{4474C2AB-DDF1-4C52-B155-82D7E75108F8}" type="slidenum">
              <a:rPr lang="tr-TR" smtClean="0"/>
              <a:t>‹#›</a:t>
            </a:fld>
            <a:endParaRPr lang="tr-TR"/>
          </a:p>
        </p:txBody>
      </p:sp>
    </p:spTree>
    <p:extLst>
      <p:ext uri="{BB962C8B-B14F-4D97-AF65-F5344CB8AC3E}">
        <p14:creationId xmlns:p14="http://schemas.microsoft.com/office/powerpoint/2010/main" val="403869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9E3666-E0B9-499A-97A1-5609353F05F4}"/>
              </a:ext>
            </a:extLst>
          </p:cNvPr>
          <p:cNvSpPr>
            <a:spLocks noGrp="1"/>
          </p:cNvSpPr>
          <p:nvPr>
            <p:ph type="title"/>
          </p:nvPr>
        </p:nvSpPr>
        <p:spPr>
          <a:xfrm>
            <a:off x="1735782" y="2159952"/>
            <a:ext cx="8127647" cy="7559834"/>
          </a:xfrm>
        </p:spPr>
        <p:txBody>
          <a:bodyPr anchor="b"/>
          <a:lstStyle>
            <a:lvl1pPr>
              <a:defRPr sz="6614"/>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C285B21-12DB-4908-AB67-3D9991AE7495}"/>
              </a:ext>
            </a:extLst>
          </p:cNvPr>
          <p:cNvSpPr>
            <a:spLocks noGrp="1"/>
          </p:cNvSpPr>
          <p:nvPr>
            <p:ph type="pic" idx="1"/>
          </p:nvPr>
        </p:nvSpPr>
        <p:spPr>
          <a:xfrm>
            <a:off x="10713272" y="4664900"/>
            <a:ext cx="12757487" cy="23024494"/>
          </a:xfrm>
        </p:spPr>
        <p:txBody>
          <a:bodyPr/>
          <a:lstStyle>
            <a:lvl1pPr marL="0" indent="0">
              <a:buNone/>
              <a:defRPr sz="6614"/>
            </a:lvl1pPr>
            <a:lvl2pPr marL="944987" indent="0">
              <a:buNone/>
              <a:defRPr sz="5787"/>
            </a:lvl2pPr>
            <a:lvl3pPr marL="1889973" indent="0">
              <a:buNone/>
              <a:defRPr sz="4961"/>
            </a:lvl3pPr>
            <a:lvl4pPr marL="2834960" indent="0">
              <a:buNone/>
              <a:defRPr sz="4134"/>
            </a:lvl4pPr>
            <a:lvl5pPr marL="3779947" indent="0">
              <a:buNone/>
              <a:defRPr sz="4134"/>
            </a:lvl5pPr>
            <a:lvl6pPr marL="4724933" indent="0">
              <a:buNone/>
              <a:defRPr sz="4134"/>
            </a:lvl6pPr>
            <a:lvl7pPr marL="5669920" indent="0">
              <a:buNone/>
              <a:defRPr sz="4134"/>
            </a:lvl7pPr>
            <a:lvl8pPr marL="6614907" indent="0">
              <a:buNone/>
              <a:defRPr sz="4134"/>
            </a:lvl8pPr>
            <a:lvl9pPr marL="7559893" indent="0">
              <a:buNone/>
              <a:defRPr sz="4134"/>
            </a:lvl9pPr>
          </a:lstStyle>
          <a:p>
            <a:endParaRPr lang="tr-TR"/>
          </a:p>
        </p:txBody>
      </p:sp>
      <p:sp>
        <p:nvSpPr>
          <p:cNvPr id="4" name="Metin Yer Tutucusu 3">
            <a:extLst>
              <a:ext uri="{FF2B5EF4-FFF2-40B4-BE49-F238E27FC236}">
                <a16:creationId xmlns:a16="http://schemas.microsoft.com/office/drawing/2014/main" id="{7E8E8B6D-C794-4C69-9B62-2C5681F25EF7}"/>
              </a:ext>
            </a:extLst>
          </p:cNvPr>
          <p:cNvSpPr>
            <a:spLocks noGrp="1"/>
          </p:cNvSpPr>
          <p:nvPr>
            <p:ph type="body" sz="half" idx="2"/>
          </p:nvPr>
        </p:nvSpPr>
        <p:spPr>
          <a:xfrm>
            <a:off x="1735782" y="9719786"/>
            <a:ext cx="8127647" cy="18007107"/>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376AC3D-CEBE-4ED5-A9F2-30A047F308C9}"/>
              </a:ext>
            </a:extLst>
          </p:cNvPr>
          <p:cNvSpPr>
            <a:spLocks noGrp="1"/>
          </p:cNvSpPr>
          <p:nvPr>
            <p:ph type="dt" sz="half" idx="10"/>
          </p:nvPr>
        </p:nvSpPr>
        <p:spPr/>
        <p:txBody>
          <a:bodyPr/>
          <a:lstStyle/>
          <a:p>
            <a:fld id="{545CAFC3-C452-490E-8E03-931C907ED0AB}" type="datetimeFigureOut">
              <a:rPr lang="tr-TR" smtClean="0"/>
              <a:t>21.05.2020</a:t>
            </a:fld>
            <a:endParaRPr lang="tr-TR"/>
          </a:p>
        </p:txBody>
      </p:sp>
      <p:sp>
        <p:nvSpPr>
          <p:cNvPr id="6" name="Alt Bilgi Yer Tutucusu 5">
            <a:extLst>
              <a:ext uri="{FF2B5EF4-FFF2-40B4-BE49-F238E27FC236}">
                <a16:creationId xmlns:a16="http://schemas.microsoft.com/office/drawing/2014/main" id="{2EE0E334-4547-4F07-94EA-4718C5F6DDA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46C7CC7-B3B9-48DE-A72D-02EF1A129A90}"/>
              </a:ext>
            </a:extLst>
          </p:cNvPr>
          <p:cNvSpPr>
            <a:spLocks noGrp="1"/>
          </p:cNvSpPr>
          <p:nvPr>
            <p:ph type="sldNum" sz="quarter" idx="12"/>
          </p:nvPr>
        </p:nvSpPr>
        <p:spPr/>
        <p:txBody>
          <a:bodyPr/>
          <a:lstStyle/>
          <a:p>
            <a:fld id="{4474C2AB-DDF1-4C52-B155-82D7E75108F8}" type="slidenum">
              <a:rPr lang="tr-TR" smtClean="0"/>
              <a:t>‹#›</a:t>
            </a:fld>
            <a:endParaRPr lang="tr-TR"/>
          </a:p>
        </p:txBody>
      </p:sp>
    </p:spTree>
    <p:extLst>
      <p:ext uri="{BB962C8B-B14F-4D97-AF65-F5344CB8AC3E}">
        <p14:creationId xmlns:p14="http://schemas.microsoft.com/office/powerpoint/2010/main" val="158787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68811AD-A2E6-47C7-B757-9978AC49C91F}"/>
              </a:ext>
            </a:extLst>
          </p:cNvPr>
          <p:cNvSpPr>
            <a:spLocks noGrp="1"/>
          </p:cNvSpPr>
          <p:nvPr>
            <p:ph type="title"/>
          </p:nvPr>
        </p:nvSpPr>
        <p:spPr>
          <a:xfrm>
            <a:off x="1732499" y="1724964"/>
            <a:ext cx="21734978" cy="6262365"/>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5B010E1-918A-4B1B-80FE-89A617271963}"/>
              </a:ext>
            </a:extLst>
          </p:cNvPr>
          <p:cNvSpPr>
            <a:spLocks noGrp="1"/>
          </p:cNvSpPr>
          <p:nvPr>
            <p:ph type="body" idx="1"/>
          </p:nvPr>
        </p:nvSpPr>
        <p:spPr>
          <a:xfrm>
            <a:off x="1732499" y="8624810"/>
            <a:ext cx="21734978" cy="2055705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8C0DC9-06EC-4BC2-844F-9C7C71B0A4A8}"/>
              </a:ext>
            </a:extLst>
          </p:cNvPr>
          <p:cNvSpPr>
            <a:spLocks noGrp="1"/>
          </p:cNvSpPr>
          <p:nvPr>
            <p:ph type="dt" sz="half" idx="2"/>
          </p:nvPr>
        </p:nvSpPr>
        <p:spPr>
          <a:xfrm>
            <a:off x="1732498" y="30029342"/>
            <a:ext cx="5669994" cy="1724962"/>
          </a:xfrm>
          <a:prstGeom prst="rect">
            <a:avLst/>
          </a:prstGeom>
        </p:spPr>
        <p:txBody>
          <a:bodyPr vert="horz" lIns="91440" tIns="45720" rIns="91440" bIns="45720" rtlCol="0" anchor="ctr"/>
          <a:lstStyle>
            <a:lvl1pPr algn="l">
              <a:defRPr sz="2480">
                <a:solidFill>
                  <a:schemeClr val="tx1">
                    <a:tint val="75000"/>
                  </a:schemeClr>
                </a:solidFill>
              </a:defRPr>
            </a:lvl1pPr>
          </a:lstStyle>
          <a:p>
            <a:fld id="{545CAFC3-C452-490E-8E03-931C907ED0AB}" type="datetimeFigureOut">
              <a:rPr lang="tr-TR" smtClean="0"/>
              <a:t>21.05.2020</a:t>
            </a:fld>
            <a:endParaRPr lang="tr-TR"/>
          </a:p>
        </p:txBody>
      </p:sp>
      <p:sp>
        <p:nvSpPr>
          <p:cNvPr id="5" name="Alt Bilgi Yer Tutucusu 4">
            <a:extLst>
              <a:ext uri="{FF2B5EF4-FFF2-40B4-BE49-F238E27FC236}">
                <a16:creationId xmlns:a16="http://schemas.microsoft.com/office/drawing/2014/main" id="{B15C5B99-D485-4D35-BBFF-00723E77C62D}"/>
              </a:ext>
            </a:extLst>
          </p:cNvPr>
          <p:cNvSpPr>
            <a:spLocks noGrp="1"/>
          </p:cNvSpPr>
          <p:nvPr>
            <p:ph type="ftr" sz="quarter" idx="3"/>
          </p:nvPr>
        </p:nvSpPr>
        <p:spPr>
          <a:xfrm>
            <a:off x="8347492" y="30029342"/>
            <a:ext cx="8504992" cy="1724962"/>
          </a:xfrm>
          <a:prstGeom prst="rect">
            <a:avLst/>
          </a:prstGeom>
        </p:spPr>
        <p:txBody>
          <a:bodyPr vert="horz" lIns="91440" tIns="45720" rIns="91440" bIns="45720" rtlCol="0" anchor="ctr"/>
          <a:lstStyle>
            <a:lvl1pPr algn="ctr">
              <a:defRPr sz="248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CDB9C9B-AA1B-47D0-B82C-B4D05D710B5E}"/>
              </a:ext>
            </a:extLst>
          </p:cNvPr>
          <p:cNvSpPr>
            <a:spLocks noGrp="1"/>
          </p:cNvSpPr>
          <p:nvPr>
            <p:ph type="sldNum" sz="quarter" idx="4"/>
          </p:nvPr>
        </p:nvSpPr>
        <p:spPr>
          <a:xfrm>
            <a:off x="17797483" y="30029342"/>
            <a:ext cx="5669994" cy="1724962"/>
          </a:xfrm>
          <a:prstGeom prst="rect">
            <a:avLst/>
          </a:prstGeom>
        </p:spPr>
        <p:txBody>
          <a:bodyPr vert="horz" lIns="91440" tIns="45720" rIns="91440" bIns="45720" rtlCol="0" anchor="ctr"/>
          <a:lstStyle>
            <a:lvl1pPr algn="r">
              <a:defRPr sz="2480">
                <a:solidFill>
                  <a:schemeClr val="tx1">
                    <a:tint val="75000"/>
                  </a:schemeClr>
                </a:solidFill>
              </a:defRPr>
            </a:lvl1pPr>
          </a:lstStyle>
          <a:p>
            <a:fld id="{4474C2AB-DDF1-4C52-B155-82D7E75108F8}" type="slidenum">
              <a:rPr lang="tr-TR" smtClean="0"/>
              <a:t>‹#›</a:t>
            </a:fld>
            <a:endParaRPr lang="tr-TR"/>
          </a:p>
        </p:txBody>
      </p:sp>
    </p:spTree>
    <p:extLst>
      <p:ext uri="{BB962C8B-B14F-4D97-AF65-F5344CB8AC3E}">
        <p14:creationId xmlns:p14="http://schemas.microsoft.com/office/powerpoint/2010/main" val="164228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89973" rtl="0" eaLnBrk="1" latinLnBrk="0" hangingPunct="1">
        <a:lnSpc>
          <a:spcPct val="90000"/>
        </a:lnSpc>
        <a:spcBef>
          <a:spcPct val="0"/>
        </a:spcBef>
        <a:buNone/>
        <a:defRPr sz="9094" kern="1200">
          <a:solidFill>
            <a:schemeClr val="tx1"/>
          </a:solidFill>
          <a:latin typeface="+mj-lt"/>
          <a:ea typeface="+mj-ea"/>
          <a:cs typeface="+mj-cs"/>
        </a:defRPr>
      </a:lvl1pPr>
    </p:titleStyle>
    <p:bodyStyle>
      <a:lvl1pPr marL="472493" indent="-472493" algn="l" defTabSz="1889973" rtl="0" eaLnBrk="1" latinLnBrk="0" hangingPunct="1">
        <a:lnSpc>
          <a:spcPct val="90000"/>
        </a:lnSpc>
        <a:spcBef>
          <a:spcPts val="2067"/>
        </a:spcBef>
        <a:buFont typeface="Arial" panose="020B0604020202020204" pitchFamily="34" charset="0"/>
        <a:buChar char="•"/>
        <a:defRPr sz="5787" kern="1200">
          <a:solidFill>
            <a:schemeClr val="tx1"/>
          </a:solidFill>
          <a:latin typeface="+mn-lt"/>
          <a:ea typeface="+mn-ea"/>
          <a:cs typeface="+mn-cs"/>
        </a:defRPr>
      </a:lvl1pPr>
      <a:lvl2pPr marL="1417480" indent="-472493" algn="l" defTabSz="1889973" rtl="0" eaLnBrk="1" latinLnBrk="0" hangingPunct="1">
        <a:lnSpc>
          <a:spcPct val="90000"/>
        </a:lnSpc>
        <a:spcBef>
          <a:spcPts val="1033"/>
        </a:spcBef>
        <a:buFont typeface="Arial" panose="020B0604020202020204" pitchFamily="34" charset="0"/>
        <a:buChar char="•"/>
        <a:defRPr sz="4961" kern="1200">
          <a:solidFill>
            <a:schemeClr val="tx1"/>
          </a:solidFill>
          <a:latin typeface="+mn-lt"/>
          <a:ea typeface="+mn-ea"/>
          <a:cs typeface="+mn-cs"/>
        </a:defRPr>
      </a:lvl2pPr>
      <a:lvl3pPr marL="2362467" indent="-472493" algn="l" defTabSz="1889973" rtl="0" eaLnBrk="1" latinLnBrk="0" hangingPunct="1">
        <a:lnSpc>
          <a:spcPct val="90000"/>
        </a:lnSpc>
        <a:spcBef>
          <a:spcPts val="1033"/>
        </a:spcBef>
        <a:buFont typeface="Arial" panose="020B0604020202020204" pitchFamily="34" charset="0"/>
        <a:buChar char="•"/>
        <a:defRPr sz="4134" kern="1200">
          <a:solidFill>
            <a:schemeClr val="tx1"/>
          </a:solidFill>
          <a:latin typeface="+mn-lt"/>
          <a:ea typeface="+mn-ea"/>
          <a:cs typeface="+mn-cs"/>
        </a:defRPr>
      </a:lvl3pPr>
      <a:lvl4pPr marL="330745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4pPr>
      <a:lvl5pPr marL="425244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5pPr>
      <a:lvl6pPr marL="519742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6pPr>
      <a:lvl7pPr marL="614241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7pPr>
      <a:lvl8pPr marL="708740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8pPr>
      <a:lvl9pPr marL="803238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9pPr>
    </p:bodyStyle>
    <p:otherStyle>
      <a:defPPr>
        <a:defRPr lang="tr-TR"/>
      </a:defPPr>
      <a:lvl1pPr marL="0" algn="l" defTabSz="1889973" rtl="0" eaLnBrk="1" latinLnBrk="0" hangingPunct="1">
        <a:defRPr sz="3720" kern="1200">
          <a:solidFill>
            <a:schemeClr val="tx1"/>
          </a:solidFill>
          <a:latin typeface="+mn-lt"/>
          <a:ea typeface="+mn-ea"/>
          <a:cs typeface="+mn-cs"/>
        </a:defRPr>
      </a:lvl1pPr>
      <a:lvl2pPr marL="944987" algn="l" defTabSz="1889973" rtl="0" eaLnBrk="1" latinLnBrk="0" hangingPunct="1">
        <a:defRPr sz="3720" kern="1200">
          <a:solidFill>
            <a:schemeClr val="tx1"/>
          </a:solidFill>
          <a:latin typeface="+mn-lt"/>
          <a:ea typeface="+mn-ea"/>
          <a:cs typeface="+mn-cs"/>
        </a:defRPr>
      </a:lvl2pPr>
      <a:lvl3pPr marL="1889973" algn="l" defTabSz="1889973" rtl="0" eaLnBrk="1" latinLnBrk="0" hangingPunct="1">
        <a:defRPr sz="3720" kern="1200">
          <a:solidFill>
            <a:schemeClr val="tx1"/>
          </a:solidFill>
          <a:latin typeface="+mn-lt"/>
          <a:ea typeface="+mn-ea"/>
          <a:cs typeface="+mn-cs"/>
        </a:defRPr>
      </a:lvl3pPr>
      <a:lvl4pPr marL="2834960" algn="l" defTabSz="1889973" rtl="0" eaLnBrk="1" latinLnBrk="0" hangingPunct="1">
        <a:defRPr sz="3720" kern="1200">
          <a:solidFill>
            <a:schemeClr val="tx1"/>
          </a:solidFill>
          <a:latin typeface="+mn-lt"/>
          <a:ea typeface="+mn-ea"/>
          <a:cs typeface="+mn-cs"/>
        </a:defRPr>
      </a:lvl4pPr>
      <a:lvl5pPr marL="3779947" algn="l" defTabSz="1889973" rtl="0" eaLnBrk="1" latinLnBrk="0" hangingPunct="1">
        <a:defRPr sz="3720" kern="1200">
          <a:solidFill>
            <a:schemeClr val="tx1"/>
          </a:solidFill>
          <a:latin typeface="+mn-lt"/>
          <a:ea typeface="+mn-ea"/>
          <a:cs typeface="+mn-cs"/>
        </a:defRPr>
      </a:lvl5pPr>
      <a:lvl6pPr marL="4724933" algn="l" defTabSz="1889973" rtl="0" eaLnBrk="1" latinLnBrk="0" hangingPunct="1">
        <a:defRPr sz="3720" kern="1200">
          <a:solidFill>
            <a:schemeClr val="tx1"/>
          </a:solidFill>
          <a:latin typeface="+mn-lt"/>
          <a:ea typeface="+mn-ea"/>
          <a:cs typeface="+mn-cs"/>
        </a:defRPr>
      </a:lvl6pPr>
      <a:lvl7pPr marL="5669920" algn="l" defTabSz="1889973" rtl="0" eaLnBrk="1" latinLnBrk="0" hangingPunct="1">
        <a:defRPr sz="3720" kern="1200">
          <a:solidFill>
            <a:schemeClr val="tx1"/>
          </a:solidFill>
          <a:latin typeface="+mn-lt"/>
          <a:ea typeface="+mn-ea"/>
          <a:cs typeface="+mn-cs"/>
        </a:defRPr>
      </a:lvl7pPr>
      <a:lvl8pPr marL="6614907" algn="l" defTabSz="1889973" rtl="0" eaLnBrk="1" latinLnBrk="0" hangingPunct="1">
        <a:defRPr sz="3720" kern="1200">
          <a:solidFill>
            <a:schemeClr val="tx1"/>
          </a:solidFill>
          <a:latin typeface="+mn-lt"/>
          <a:ea typeface="+mn-ea"/>
          <a:cs typeface="+mn-cs"/>
        </a:defRPr>
      </a:lvl8pPr>
      <a:lvl9pPr marL="7559893" algn="l" defTabSz="1889973" rtl="0" eaLnBrk="1" latinLnBrk="0" hangingPunct="1">
        <a:defRPr sz="3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7FEBC577-D903-4FF3-8CA1-A15056DDBC0F}"/>
              </a:ext>
            </a:extLst>
          </p:cNvPr>
          <p:cNvSpPr/>
          <p:nvPr/>
        </p:nvSpPr>
        <p:spPr>
          <a:xfrm rot="16200000">
            <a:off x="-3642708" y="3556605"/>
            <a:ext cx="32485391" cy="25199974"/>
          </a:xfrm>
          <a:prstGeom prst="rect">
            <a:avLst/>
          </a:prstGeom>
          <a:blipFill dpi="0" rotWithShape="1">
            <a:blip r:embed="rId2">
              <a:alphaModFix amt="50000"/>
              <a:extLst>
                <a:ext uri="{BEBA8EAE-BF5A-486C-A8C5-ECC9F3942E4B}">
                  <a14:imgProps xmlns:a14="http://schemas.microsoft.com/office/drawing/2010/main">
                    <a14:imgLayer r:embed="rId3">
                      <a14:imgEffect>
                        <a14:saturation sat="300000"/>
                      </a14:imgEffect>
                      <a14:imgEffect>
                        <a14:brightnessContrast contrast="-300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cs typeface="Times New Roman" panose="02020603050405020304" pitchFamily="18" charset="0"/>
            </a:endParaRPr>
          </a:p>
        </p:txBody>
      </p:sp>
      <p:sp>
        <p:nvSpPr>
          <p:cNvPr id="16" name="Metin kutusu 15">
            <a:extLst>
              <a:ext uri="{FF2B5EF4-FFF2-40B4-BE49-F238E27FC236}">
                <a16:creationId xmlns:a16="http://schemas.microsoft.com/office/drawing/2014/main" id="{D38ABEF6-2216-42A5-980A-DCA2DCFFE55C}"/>
              </a:ext>
            </a:extLst>
          </p:cNvPr>
          <p:cNvSpPr txBox="1"/>
          <p:nvPr/>
        </p:nvSpPr>
        <p:spPr>
          <a:xfrm>
            <a:off x="6375034" y="1145220"/>
            <a:ext cx="12449908" cy="1938992"/>
          </a:xfrm>
          <a:prstGeom prst="rect">
            <a:avLst/>
          </a:prstGeom>
          <a:noFill/>
        </p:spPr>
        <p:txBody>
          <a:bodyPr wrap="square" rtlCol="0">
            <a:spAutoFit/>
          </a:bodyPr>
          <a:lstStyle/>
          <a:p>
            <a:pPr algn="ctr"/>
            <a:r>
              <a:rPr lang="tr-TR" sz="6000" b="1" dirty="0">
                <a:solidFill>
                  <a:srgbClr val="FF0000"/>
                </a:solidFill>
                <a:latin typeface="Times New Roman" panose="02020603050405020304" pitchFamily="18" charset="0"/>
                <a:cs typeface="Times New Roman" panose="02020603050405020304" pitchFamily="18" charset="0"/>
              </a:rPr>
              <a:t>DÜNYANIN PROBLEMİ</a:t>
            </a:r>
          </a:p>
          <a:p>
            <a:pPr algn="ctr"/>
            <a:r>
              <a:rPr lang="tr-TR" sz="6000" b="1" dirty="0">
                <a:solidFill>
                  <a:srgbClr val="FF0000"/>
                </a:solidFill>
                <a:latin typeface="Times New Roman" panose="02020603050405020304" pitchFamily="18" charset="0"/>
                <a:cs typeface="Times New Roman" panose="02020603050405020304" pitchFamily="18" charset="0"/>
              </a:rPr>
              <a:t>COVİD-19</a:t>
            </a:r>
          </a:p>
        </p:txBody>
      </p:sp>
      <p:cxnSp>
        <p:nvCxnSpPr>
          <p:cNvPr id="22" name="Düz Bağlayıcı 21">
            <a:extLst>
              <a:ext uri="{FF2B5EF4-FFF2-40B4-BE49-F238E27FC236}">
                <a16:creationId xmlns:a16="http://schemas.microsoft.com/office/drawing/2014/main" id="{3C408333-1443-48D8-8778-23280F741C69}"/>
              </a:ext>
            </a:extLst>
          </p:cNvPr>
          <p:cNvCxnSpPr>
            <a:cxnSpLocks/>
          </p:cNvCxnSpPr>
          <p:nvPr/>
        </p:nvCxnSpPr>
        <p:spPr>
          <a:xfrm flipV="1">
            <a:off x="12599975" y="5135807"/>
            <a:ext cx="0" cy="2696400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9F38A208-C7DB-4462-88A9-B7E37841596A}"/>
              </a:ext>
            </a:extLst>
          </p:cNvPr>
          <p:cNvSpPr txBox="1"/>
          <p:nvPr/>
        </p:nvSpPr>
        <p:spPr>
          <a:xfrm>
            <a:off x="5703403" y="3290820"/>
            <a:ext cx="13793145" cy="1754326"/>
          </a:xfrm>
          <a:prstGeom prst="rect">
            <a:avLst/>
          </a:prstGeom>
          <a:no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Ece Nilsu EŞEN, Sena BİCAN, Nursu AYDIN</a:t>
            </a:r>
          </a:p>
          <a:p>
            <a:pPr algn="ctr"/>
            <a:r>
              <a:rPr lang="tr-TR" sz="2400" dirty="0">
                <a:latin typeface="Times New Roman" panose="02020603050405020304" pitchFamily="18" charset="0"/>
                <a:cs typeface="Times New Roman" panose="02020603050405020304" pitchFamily="18" charset="0"/>
              </a:rPr>
              <a:t>Danışman Öğretim Üyesi: Prof. Dr. Kenan DOST</a:t>
            </a:r>
          </a:p>
          <a:p>
            <a:pPr algn="ctr"/>
            <a:endParaRPr lang="tr-TR" sz="2400" dirty="0">
              <a:latin typeface="Times New Roman" panose="02020603050405020304" pitchFamily="18" charset="0"/>
              <a:cs typeface="Times New Roman" panose="02020603050405020304" pitchFamily="18" charset="0"/>
            </a:endParaRPr>
          </a:p>
          <a:p>
            <a:pPr algn="ctr"/>
            <a:r>
              <a:rPr lang="tr-TR" sz="2400" dirty="0">
                <a:latin typeface="Times New Roman" panose="02020603050405020304" pitchFamily="18" charset="0"/>
                <a:cs typeface="Times New Roman" panose="02020603050405020304" pitchFamily="18" charset="0"/>
              </a:rPr>
              <a:t>Celal Bayar Üniversitesi , Fen ve Edebiyat Fakültesi, Kimya Bölümü</a:t>
            </a:r>
          </a:p>
        </p:txBody>
      </p:sp>
      <p:sp>
        <p:nvSpPr>
          <p:cNvPr id="5" name="Metin kutusu 4">
            <a:extLst>
              <a:ext uri="{FF2B5EF4-FFF2-40B4-BE49-F238E27FC236}">
                <a16:creationId xmlns:a16="http://schemas.microsoft.com/office/drawing/2014/main" id="{F2221C22-6AC3-4DD3-8341-8EF875E3C76C}"/>
              </a:ext>
            </a:extLst>
          </p:cNvPr>
          <p:cNvSpPr txBox="1"/>
          <p:nvPr/>
        </p:nvSpPr>
        <p:spPr>
          <a:xfrm>
            <a:off x="13309787" y="5295285"/>
            <a:ext cx="8718030"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KORONA VİRÜS RİSKİNE KARŞI 14 KURAL</a:t>
            </a:r>
          </a:p>
        </p:txBody>
      </p:sp>
      <p:sp>
        <p:nvSpPr>
          <p:cNvPr id="2" name="Metin kutusu 1">
            <a:extLst>
              <a:ext uri="{FF2B5EF4-FFF2-40B4-BE49-F238E27FC236}">
                <a16:creationId xmlns:a16="http://schemas.microsoft.com/office/drawing/2014/main" id="{E52E2C66-A76E-4EA9-9A50-53B79BAECF98}"/>
              </a:ext>
            </a:extLst>
          </p:cNvPr>
          <p:cNvSpPr txBox="1"/>
          <p:nvPr/>
        </p:nvSpPr>
        <p:spPr>
          <a:xfrm>
            <a:off x="14031445" y="6000620"/>
            <a:ext cx="11168516" cy="461665"/>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Ellerinizi su ve sabun ile en az 20 saniye boyunca ovarak yıkayın.</a:t>
            </a:r>
          </a:p>
        </p:txBody>
      </p:sp>
      <p:sp>
        <p:nvSpPr>
          <p:cNvPr id="3" name="Metin kutusu 2">
            <a:extLst>
              <a:ext uri="{FF2B5EF4-FFF2-40B4-BE49-F238E27FC236}">
                <a16:creationId xmlns:a16="http://schemas.microsoft.com/office/drawing/2014/main" id="{CC99E9B7-F93D-4704-BB69-B39AC5B7C6FA}"/>
              </a:ext>
            </a:extLst>
          </p:cNvPr>
          <p:cNvSpPr txBox="1"/>
          <p:nvPr/>
        </p:nvSpPr>
        <p:spPr>
          <a:xfrm>
            <a:off x="14031445" y="6554380"/>
            <a:ext cx="11168516" cy="646331"/>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Soğuk algınlığı belirtileri gösteren kişilerle aranıza en az 4 adım mesafe koyun</a:t>
            </a:r>
            <a:r>
              <a:rPr lang="tr-TR" sz="3600" dirty="0">
                <a:latin typeface="Times New Roman" panose="02020603050405020304" pitchFamily="18" charset="0"/>
                <a:cs typeface="Times New Roman" panose="02020603050405020304" pitchFamily="18" charset="0"/>
              </a:rPr>
              <a:t>.</a:t>
            </a:r>
          </a:p>
        </p:txBody>
      </p:sp>
      <p:sp>
        <p:nvSpPr>
          <p:cNvPr id="7" name="Metin kutusu 6">
            <a:extLst>
              <a:ext uri="{FF2B5EF4-FFF2-40B4-BE49-F238E27FC236}">
                <a16:creationId xmlns:a16="http://schemas.microsoft.com/office/drawing/2014/main" id="{3AC60A91-4122-4628-88DD-6CBFBC09FEF7}"/>
              </a:ext>
            </a:extLst>
          </p:cNvPr>
          <p:cNvSpPr txBox="1"/>
          <p:nvPr/>
        </p:nvSpPr>
        <p:spPr>
          <a:xfrm>
            <a:off x="14031407" y="7417712"/>
            <a:ext cx="11168516" cy="830997"/>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Öksürme veya hapşırma sırasında ağız ve burunu tek kullanımlık mendille </a:t>
            </a:r>
          </a:p>
          <a:p>
            <a:pPr algn="just"/>
            <a:r>
              <a:rPr lang="tr-TR" sz="2400" dirty="0">
                <a:latin typeface="Times New Roman" panose="02020603050405020304" pitchFamily="18" charset="0"/>
                <a:cs typeface="Times New Roman" panose="02020603050405020304" pitchFamily="18" charset="0"/>
              </a:rPr>
              <a:t>kapatın. Mendil yoksa dirseğin iç kısmını kullanın.</a:t>
            </a:r>
          </a:p>
        </p:txBody>
      </p:sp>
      <p:sp>
        <p:nvSpPr>
          <p:cNvPr id="8" name="Metin kutusu 7">
            <a:extLst>
              <a:ext uri="{FF2B5EF4-FFF2-40B4-BE49-F238E27FC236}">
                <a16:creationId xmlns:a16="http://schemas.microsoft.com/office/drawing/2014/main" id="{A2FD5B45-BB84-4F1A-A3CA-8C25EF794F36}"/>
              </a:ext>
            </a:extLst>
          </p:cNvPr>
          <p:cNvSpPr txBox="1"/>
          <p:nvPr/>
        </p:nvSpPr>
        <p:spPr>
          <a:xfrm>
            <a:off x="14191047" y="8093909"/>
            <a:ext cx="10482240" cy="646331"/>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Tokalaşma, sarılma gibi yakın temaslardan kaçının</a:t>
            </a:r>
            <a:r>
              <a:rPr lang="tr-TR" sz="3600" dirty="0">
                <a:latin typeface="Times New Roman" panose="02020603050405020304" pitchFamily="18" charset="0"/>
                <a:cs typeface="Times New Roman" panose="02020603050405020304" pitchFamily="18" charset="0"/>
              </a:rPr>
              <a:t>.</a:t>
            </a:r>
          </a:p>
        </p:txBody>
      </p:sp>
      <p:sp>
        <p:nvSpPr>
          <p:cNvPr id="9" name="Metin kutusu 8">
            <a:extLst>
              <a:ext uri="{FF2B5EF4-FFF2-40B4-BE49-F238E27FC236}">
                <a16:creationId xmlns:a16="http://schemas.microsoft.com/office/drawing/2014/main" id="{CCB3CAC1-5014-4D52-AA2E-93D2A6B371D6}"/>
              </a:ext>
            </a:extLst>
          </p:cNvPr>
          <p:cNvSpPr txBox="1"/>
          <p:nvPr/>
        </p:nvSpPr>
        <p:spPr>
          <a:xfrm>
            <a:off x="14191046" y="9003754"/>
            <a:ext cx="10482241" cy="461665"/>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Ellerinizle gözlerinize, ağzınıza ve burnunuza dokunmayın.</a:t>
            </a:r>
          </a:p>
        </p:txBody>
      </p:sp>
      <p:sp>
        <p:nvSpPr>
          <p:cNvPr id="11" name="Metin kutusu 10">
            <a:extLst>
              <a:ext uri="{FF2B5EF4-FFF2-40B4-BE49-F238E27FC236}">
                <a16:creationId xmlns:a16="http://schemas.microsoft.com/office/drawing/2014/main" id="{4861DA2E-94FE-470B-945A-873762556D37}"/>
              </a:ext>
            </a:extLst>
          </p:cNvPr>
          <p:cNvSpPr txBox="1"/>
          <p:nvPr/>
        </p:nvSpPr>
        <p:spPr>
          <a:xfrm>
            <a:off x="14191045" y="9542904"/>
            <a:ext cx="10482242" cy="646331"/>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Yurt dışı seyahatlerinizi iptal edin ya da erteleyin</a:t>
            </a:r>
            <a:r>
              <a:rPr lang="tr-TR" sz="3600" dirty="0">
                <a:latin typeface="Times New Roman" panose="02020603050405020304" pitchFamily="18" charset="0"/>
                <a:cs typeface="Times New Roman" panose="02020603050405020304" pitchFamily="18" charset="0"/>
              </a:rPr>
              <a:t>.</a:t>
            </a:r>
          </a:p>
        </p:txBody>
      </p:sp>
      <p:sp>
        <p:nvSpPr>
          <p:cNvPr id="32" name="Metin kutusu 31">
            <a:extLst>
              <a:ext uri="{FF2B5EF4-FFF2-40B4-BE49-F238E27FC236}">
                <a16:creationId xmlns:a16="http://schemas.microsoft.com/office/drawing/2014/main" id="{680CE14A-F41D-45DF-8B5F-B8AB4066B892}"/>
              </a:ext>
            </a:extLst>
          </p:cNvPr>
          <p:cNvSpPr txBox="1"/>
          <p:nvPr/>
        </p:nvSpPr>
        <p:spPr>
          <a:xfrm>
            <a:off x="14191045" y="10439459"/>
            <a:ext cx="10482245" cy="461665"/>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Yurt dışından dönüşte ilk 14 günü evinizde geçirin.</a:t>
            </a:r>
          </a:p>
        </p:txBody>
      </p:sp>
      <p:sp>
        <p:nvSpPr>
          <p:cNvPr id="33" name="Metin kutusu 32">
            <a:extLst>
              <a:ext uri="{FF2B5EF4-FFF2-40B4-BE49-F238E27FC236}">
                <a16:creationId xmlns:a16="http://schemas.microsoft.com/office/drawing/2014/main" id="{6BC185FA-17BE-4ADD-8BB7-007831DC0621}"/>
              </a:ext>
            </a:extLst>
          </p:cNvPr>
          <p:cNvSpPr txBox="1"/>
          <p:nvPr/>
        </p:nvSpPr>
        <p:spPr>
          <a:xfrm>
            <a:off x="14191045" y="11001141"/>
            <a:ext cx="10482245" cy="646331"/>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Bulunduğunuz ortamları sık sık havalandırın</a:t>
            </a:r>
            <a:r>
              <a:rPr lang="tr-TR" sz="3600" dirty="0">
                <a:latin typeface="Times New Roman" panose="02020603050405020304" pitchFamily="18" charset="0"/>
                <a:cs typeface="Times New Roman" panose="02020603050405020304" pitchFamily="18" charset="0"/>
              </a:rPr>
              <a:t>.</a:t>
            </a:r>
          </a:p>
        </p:txBody>
      </p:sp>
      <p:sp>
        <p:nvSpPr>
          <p:cNvPr id="34" name="Metin kutusu 33">
            <a:extLst>
              <a:ext uri="{FF2B5EF4-FFF2-40B4-BE49-F238E27FC236}">
                <a16:creationId xmlns:a16="http://schemas.microsoft.com/office/drawing/2014/main" id="{D8E9481B-79A9-4D5C-83FB-C40934B4A69A}"/>
              </a:ext>
            </a:extLst>
          </p:cNvPr>
          <p:cNvSpPr txBox="1"/>
          <p:nvPr/>
        </p:nvSpPr>
        <p:spPr>
          <a:xfrm>
            <a:off x="14191039" y="11875164"/>
            <a:ext cx="10482248" cy="461665"/>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Kıyafetlerinizi 60-90 derecede normal deterjanla yıkayın.</a:t>
            </a:r>
          </a:p>
        </p:txBody>
      </p:sp>
      <p:sp>
        <p:nvSpPr>
          <p:cNvPr id="35" name="Metin kutusu 34">
            <a:extLst>
              <a:ext uri="{FF2B5EF4-FFF2-40B4-BE49-F238E27FC236}">
                <a16:creationId xmlns:a16="http://schemas.microsoft.com/office/drawing/2014/main" id="{2E3A5076-081F-48CC-879A-4B162F836B6A}"/>
              </a:ext>
            </a:extLst>
          </p:cNvPr>
          <p:cNvSpPr txBox="1"/>
          <p:nvPr/>
        </p:nvSpPr>
        <p:spPr>
          <a:xfrm>
            <a:off x="14191039" y="12469961"/>
            <a:ext cx="10482247" cy="830997"/>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Kapı kolları, armatürler, lavabolar gibi sık kullandığınız yüzeyleri su ve </a:t>
            </a:r>
          </a:p>
          <a:p>
            <a:pPr algn="just"/>
            <a:r>
              <a:rPr lang="tr-TR" sz="2400" dirty="0">
                <a:latin typeface="Times New Roman" panose="02020603050405020304" pitchFamily="18" charset="0"/>
                <a:cs typeface="Times New Roman" panose="02020603050405020304" pitchFamily="18" charset="0"/>
              </a:rPr>
              <a:t>deterjanla her gün temizleyin.</a:t>
            </a:r>
          </a:p>
        </p:txBody>
      </p:sp>
      <p:sp>
        <p:nvSpPr>
          <p:cNvPr id="36" name="Metin kutusu 35">
            <a:extLst>
              <a:ext uri="{FF2B5EF4-FFF2-40B4-BE49-F238E27FC236}">
                <a16:creationId xmlns:a16="http://schemas.microsoft.com/office/drawing/2014/main" id="{2E5FDC6B-AEC9-439C-B560-1EAFF40BABCB}"/>
              </a:ext>
            </a:extLst>
          </p:cNvPr>
          <p:cNvSpPr txBox="1"/>
          <p:nvPr/>
        </p:nvSpPr>
        <p:spPr>
          <a:xfrm>
            <a:off x="14027754" y="14703820"/>
            <a:ext cx="11168499" cy="830997"/>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Soğuk algınlığı belirtileriniz varsa yaşlılar ve kronik hastalığı olanlarla </a:t>
            </a:r>
          </a:p>
          <a:p>
            <a:pPr algn="just"/>
            <a:r>
              <a:rPr lang="tr-TR" sz="2400" dirty="0">
                <a:latin typeface="Times New Roman" panose="02020603050405020304" pitchFamily="18" charset="0"/>
                <a:cs typeface="Times New Roman" panose="02020603050405020304" pitchFamily="18" charset="0"/>
              </a:rPr>
              <a:t>temas etmeyin, maske takmadan dışarı çıkmayın.</a:t>
            </a:r>
          </a:p>
        </p:txBody>
      </p:sp>
      <p:sp>
        <p:nvSpPr>
          <p:cNvPr id="37" name="Metin kutusu 36">
            <a:extLst>
              <a:ext uri="{FF2B5EF4-FFF2-40B4-BE49-F238E27FC236}">
                <a16:creationId xmlns:a16="http://schemas.microsoft.com/office/drawing/2014/main" id="{B0320644-4033-48E7-984A-0306959D7A02}"/>
              </a:ext>
            </a:extLst>
          </p:cNvPr>
          <p:cNvSpPr txBox="1"/>
          <p:nvPr/>
        </p:nvSpPr>
        <p:spPr>
          <a:xfrm>
            <a:off x="14191023" y="13359016"/>
            <a:ext cx="10482263" cy="461665"/>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Havlu gibi kişisel eşyalarınızı ortak kullanmayın.</a:t>
            </a:r>
          </a:p>
        </p:txBody>
      </p:sp>
      <p:sp>
        <p:nvSpPr>
          <p:cNvPr id="38" name="Metin kutusu 37">
            <a:extLst>
              <a:ext uri="{FF2B5EF4-FFF2-40B4-BE49-F238E27FC236}">
                <a16:creationId xmlns:a16="http://schemas.microsoft.com/office/drawing/2014/main" id="{99AC070F-1509-4E52-94A6-9616263287F8}"/>
              </a:ext>
            </a:extLst>
          </p:cNvPr>
          <p:cNvSpPr txBox="1"/>
          <p:nvPr/>
        </p:nvSpPr>
        <p:spPr>
          <a:xfrm>
            <a:off x="14191023" y="14067272"/>
            <a:ext cx="10482263" cy="461665"/>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Bol sıvı tüketin, dengeli beslenin ve uyku düzeninize dikkat edin</a:t>
            </a:r>
          </a:p>
        </p:txBody>
      </p:sp>
      <p:sp>
        <p:nvSpPr>
          <p:cNvPr id="39" name="Metin kutusu 38">
            <a:extLst>
              <a:ext uri="{FF2B5EF4-FFF2-40B4-BE49-F238E27FC236}">
                <a16:creationId xmlns:a16="http://schemas.microsoft.com/office/drawing/2014/main" id="{A2F895C5-4F32-4DCE-BB73-66BEEEA730BC}"/>
              </a:ext>
            </a:extLst>
          </p:cNvPr>
          <p:cNvSpPr txBox="1"/>
          <p:nvPr/>
        </p:nvSpPr>
        <p:spPr>
          <a:xfrm>
            <a:off x="14027738" y="15530064"/>
            <a:ext cx="11168515" cy="830997"/>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Düşmeyen ateş, öksürük ve nefes darlığınız varsa, maske takarak bir </a:t>
            </a:r>
          </a:p>
          <a:p>
            <a:pPr algn="just"/>
            <a:r>
              <a:rPr lang="tr-TR" sz="2400" dirty="0">
                <a:latin typeface="Times New Roman" panose="02020603050405020304" pitchFamily="18" charset="0"/>
                <a:cs typeface="Times New Roman" panose="02020603050405020304" pitchFamily="18" charset="0"/>
              </a:rPr>
              <a:t>sağlık kuruluşuna başvurun.</a:t>
            </a:r>
          </a:p>
        </p:txBody>
      </p:sp>
      <p:sp>
        <p:nvSpPr>
          <p:cNvPr id="12" name="Metin kutusu 11">
            <a:extLst>
              <a:ext uri="{FF2B5EF4-FFF2-40B4-BE49-F238E27FC236}">
                <a16:creationId xmlns:a16="http://schemas.microsoft.com/office/drawing/2014/main" id="{EA36AA13-AB92-4998-A210-46046B921673}"/>
              </a:ext>
            </a:extLst>
          </p:cNvPr>
          <p:cNvSpPr txBox="1"/>
          <p:nvPr/>
        </p:nvSpPr>
        <p:spPr>
          <a:xfrm>
            <a:off x="365029" y="5212543"/>
            <a:ext cx="5670372"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KORONA VİRÜS NEDİR</a:t>
            </a:r>
          </a:p>
        </p:txBody>
      </p:sp>
      <p:sp>
        <p:nvSpPr>
          <p:cNvPr id="19" name="Metin kutusu 18">
            <a:extLst>
              <a:ext uri="{FF2B5EF4-FFF2-40B4-BE49-F238E27FC236}">
                <a16:creationId xmlns:a16="http://schemas.microsoft.com/office/drawing/2014/main" id="{F8ABF6F7-0FD5-40FD-93B2-5B46A69195EA}"/>
              </a:ext>
            </a:extLst>
          </p:cNvPr>
          <p:cNvSpPr txBox="1"/>
          <p:nvPr/>
        </p:nvSpPr>
        <p:spPr>
          <a:xfrm>
            <a:off x="849520" y="10640078"/>
            <a:ext cx="11610691" cy="584775"/>
          </a:xfrm>
          <a:prstGeom prst="rect">
            <a:avLst/>
          </a:prstGeom>
          <a:noFill/>
        </p:spPr>
        <p:txBody>
          <a:bodyPr wrap="square" rtlCol="0">
            <a:spAutoFit/>
          </a:bodyPr>
          <a:lstStyle/>
          <a:p>
            <a:r>
              <a:rPr lang="tr-TR" sz="3200" b="1" dirty="0">
                <a:solidFill>
                  <a:srgbClr val="FF0000"/>
                </a:solidFill>
                <a:latin typeface="Times New Roman" panose="02020603050405020304" pitchFamily="18" charset="0"/>
                <a:cs typeface="Times New Roman" panose="02020603050405020304" pitchFamily="18" charset="0"/>
              </a:rPr>
              <a:t>Korona Virüs Belirtileri Nelerdir ?</a:t>
            </a:r>
          </a:p>
        </p:txBody>
      </p:sp>
      <p:sp>
        <p:nvSpPr>
          <p:cNvPr id="40" name="Metin kutusu 39">
            <a:extLst>
              <a:ext uri="{FF2B5EF4-FFF2-40B4-BE49-F238E27FC236}">
                <a16:creationId xmlns:a16="http://schemas.microsoft.com/office/drawing/2014/main" id="{45BD3362-7440-498E-8AE8-341228AAFBCE}"/>
              </a:ext>
            </a:extLst>
          </p:cNvPr>
          <p:cNvSpPr txBox="1"/>
          <p:nvPr/>
        </p:nvSpPr>
        <p:spPr>
          <a:xfrm>
            <a:off x="849573" y="11144631"/>
            <a:ext cx="11610693" cy="3416320"/>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Bu virüs grubuna bağlı virüsler, genellikle soğuk algınlığa benzer şekilde;</a:t>
            </a:r>
          </a:p>
          <a:p>
            <a:pPr marL="1953844" lvl="1" indent="-5715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Birkaç gün süren yüksek ateş</a:t>
            </a:r>
          </a:p>
          <a:p>
            <a:pPr marL="1953844" lvl="1" indent="-5715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Balgamlı ve/veya kuru öksürük</a:t>
            </a:r>
          </a:p>
          <a:p>
            <a:pPr marL="1953844" lvl="1" indent="-5715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Boğaz ağrısı</a:t>
            </a:r>
          </a:p>
          <a:p>
            <a:pPr marL="1953844" lvl="1" indent="-5715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Nefes darlığı</a:t>
            </a:r>
          </a:p>
          <a:p>
            <a:pPr marL="1953844" lvl="1" indent="-5715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Baş ağrısı</a:t>
            </a:r>
          </a:p>
          <a:p>
            <a:pPr algn="just"/>
            <a:r>
              <a:rPr lang="tr-TR" sz="2400" dirty="0">
                <a:latin typeface="Times New Roman" panose="02020603050405020304" pitchFamily="18" charset="0"/>
                <a:cs typeface="Times New Roman" panose="02020603050405020304" pitchFamily="18" charset="0"/>
              </a:rPr>
              <a:t>Şeklinde belirtiler gösterir. Bağışıklık sistemi zayıf olan ileri yaştakiler ve çok genç olanlar için virüsün pnömoni veya bronşit gibi çok daha ciddi solunum yolu hastalığına neden olabilir.</a:t>
            </a:r>
          </a:p>
        </p:txBody>
      </p:sp>
      <p:sp>
        <p:nvSpPr>
          <p:cNvPr id="41" name="Metin kutusu 40">
            <a:extLst>
              <a:ext uri="{FF2B5EF4-FFF2-40B4-BE49-F238E27FC236}">
                <a16:creationId xmlns:a16="http://schemas.microsoft.com/office/drawing/2014/main" id="{1FE4EFF9-5500-4108-8A67-818A5374A41E}"/>
              </a:ext>
            </a:extLst>
          </p:cNvPr>
          <p:cNvSpPr txBox="1"/>
          <p:nvPr/>
        </p:nvSpPr>
        <p:spPr>
          <a:xfrm>
            <a:off x="849520" y="14677920"/>
            <a:ext cx="11610691" cy="584775"/>
          </a:xfrm>
          <a:prstGeom prst="rect">
            <a:avLst/>
          </a:prstGeom>
          <a:noFill/>
        </p:spPr>
        <p:txBody>
          <a:bodyPr wrap="square" rtlCol="0">
            <a:spAutoFit/>
          </a:bodyPr>
          <a:lstStyle/>
          <a:p>
            <a:r>
              <a:rPr lang="tr-TR" sz="3200" b="1" dirty="0">
                <a:solidFill>
                  <a:srgbClr val="FF0000"/>
                </a:solidFill>
                <a:latin typeface="Times New Roman" panose="02020603050405020304" pitchFamily="18" charset="0"/>
                <a:cs typeface="Times New Roman" panose="02020603050405020304" pitchFamily="18" charset="0"/>
              </a:rPr>
              <a:t>Kritik Hastalar Kimlerdir ?</a:t>
            </a:r>
          </a:p>
        </p:txBody>
      </p:sp>
      <p:sp>
        <p:nvSpPr>
          <p:cNvPr id="42" name="Metin kutusu 41">
            <a:extLst>
              <a:ext uri="{FF2B5EF4-FFF2-40B4-BE49-F238E27FC236}">
                <a16:creationId xmlns:a16="http://schemas.microsoft.com/office/drawing/2014/main" id="{EBD5960C-D0CD-4882-B943-9C2D2DC52628}"/>
              </a:ext>
            </a:extLst>
          </p:cNvPr>
          <p:cNvSpPr txBox="1"/>
          <p:nvPr/>
        </p:nvSpPr>
        <p:spPr>
          <a:xfrm>
            <a:off x="849520" y="15082678"/>
            <a:ext cx="11610690" cy="5078313"/>
          </a:xfrm>
          <a:prstGeom prst="rect">
            <a:avLst/>
          </a:prstGeom>
          <a:noFill/>
        </p:spPr>
        <p:txBody>
          <a:bodyPr wrap="square" rtlCol="0">
            <a:spAutoFit/>
          </a:bodyPr>
          <a:lstStyle/>
          <a:p>
            <a:pPr algn="just"/>
            <a:r>
              <a:rPr lang="tr-TR" sz="36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Dünya genelinde yapılan araştırmalar, korona virüse yakalanmış bireylerden %5’inin kritik vakalardan oluştuğunu göstermektedir. Yapılan araştırmalar 65 yaş ve üstü hastaların daha çok etkilendiğini göstermektedir. Ancak genç bireylerinde bu virüse karşı son derece dikkatli olması gerekmektedir.</a:t>
            </a:r>
          </a:p>
          <a:p>
            <a:pPr algn="just"/>
            <a:r>
              <a:rPr lang="tr-TR" sz="2400" dirty="0">
                <a:latin typeface="Times New Roman" panose="02020603050405020304" pitchFamily="18" charset="0"/>
                <a:cs typeface="Times New Roman" panose="02020603050405020304" pitchFamily="18" charset="0"/>
              </a:rPr>
              <a:t>Korona virüs risk grubu olan bireyler arasında;</a:t>
            </a:r>
          </a:p>
          <a:p>
            <a:pPr marL="1953844" lvl="1" indent="-5715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Solunum hastalıkları</a:t>
            </a:r>
          </a:p>
          <a:p>
            <a:pPr marL="1953844" lvl="1" indent="-5715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Bağışıklık sistemine bağlı hastalıklar</a:t>
            </a:r>
          </a:p>
          <a:p>
            <a:pPr marL="1953844" lvl="1" indent="-5715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Akciğer hastalıkları</a:t>
            </a:r>
          </a:p>
          <a:p>
            <a:pPr marL="1953844" lvl="1" indent="-5715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Yüksek tansiyon hastaları</a:t>
            </a:r>
          </a:p>
          <a:p>
            <a:pPr marL="1953844" lvl="1" indent="-5715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Diyabet hastaları</a:t>
            </a:r>
          </a:p>
          <a:p>
            <a:pPr marL="1953844" lvl="1" indent="-5715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Kalp hastaları</a:t>
            </a:r>
          </a:p>
          <a:p>
            <a:pPr marL="1953844" lvl="1" indent="-5715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Kanser </a:t>
            </a:r>
            <a:r>
              <a:rPr lang="tr-TR" sz="2400" dirty="0" err="1">
                <a:latin typeface="Times New Roman" panose="02020603050405020304" pitchFamily="18" charset="0"/>
                <a:cs typeface="Times New Roman" panose="02020603050405020304" pitchFamily="18" charset="0"/>
              </a:rPr>
              <a:t>hastala</a:t>
            </a:r>
            <a:endParaRPr lang="tr-TR" sz="2400" dirty="0">
              <a:latin typeface="Times New Roman" panose="02020603050405020304" pitchFamily="18" charset="0"/>
              <a:cs typeface="Times New Roman" panose="02020603050405020304" pitchFamily="18" charset="0"/>
            </a:endParaRPr>
          </a:p>
          <a:p>
            <a:pPr lvl="1"/>
            <a:endParaRPr lang="tr-TR" sz="2400" dirty="0">
              <a:latin typeface="Times New Roman" panose="02020603050405020304" pitchFamily="18" charset="0"/>
              <a:cs typeface="Times New Roman" panose="02020603050405020304" pitchFamily="18" charset="0"/>
            </a:endParaRPr>
          </a:p>
        </p:txBody>
      </p:sp>
      <p:sp>
        <p:nvSpPr>
          <p:cNvPr id="43" name="Metin kutusu 42">
            <a:extLst>
              <a:ext uri="{FF2B5EF4-FFF2-40B4-BE49-F238E27FC236}">
                <a16:creationId xmlns:a16="http://schemas.microsoft.com/office/drawing/2014/main" id="{5EFBE812-1662-4CE3-8398-43D0A1FDA5B3}"/>
              </a:ext>
            </a:extLst>
          </p:cNvPr>
          <p:cNvSpPr txBox="1"/>
          <p:nvPr/>
        </p:nvSpPr>
        <p:spPr>
          <a:xfrm>
            <a:off x="849520" y="19684856"/>
            <a:ext cx="11610690" cy="646331"/>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Bulunmaktadır</a:t>
            </a:r>
            <a:r>
              <a:rPr lang="tr-TR" sz="3600" dirty="0">
                <a:latin typeface="Times New Roman" panose="02020603050405020304" pitchFamily="18" charset="0"/>
                <a:cs typeface="Times New Roman" panose="02020603050405020304" pitchFamily="18" charset="0"/>
              </a:rPr>
              <a:t>.</a:t>
            </a:r>
          </a:p>
        </p:txBody>
      </p:sp>
      <p:sp>
        <p:nvSpPr>
          <p:cNvPr id="44" name="Metin kutusu 43">
            <a:extLst>
              <a:ext uri="{FF2B5EF4-FFF2-40B4-BE49-F238E27FC236}">
                <a16:creationId xmlns:a16="http://schemas.microsoft.com/office/drawing/2014/main" id="{E38D382B-B7DF-4B34-AF68-66FDB05902A5}"/>
              </a:ext>
            </a:extLst>
          </p:cNvPr>
          <p:cNvSpPr txBox="1"/>
          <p:nvPr/>
        </p:nvSpPr>
        <p:spPr>
          <a:xfrm>
            <a:off x="849574" y="20506744"/>
            <a:ext cx="11610635" cy="584775"/>
          </a:xfrm>
          <a:prstGeom prst="rect">
            <a:avLst/>
          </a:prstGeom>
          <a:noFill/>
        </p:spPr>
        <p:txBody>
          <a:bodyPr wrap="square" rtlCol="0">
            <a:spAutoFit/>
          </a:bodyPr>
          <a:lstStyle/>
          <a:p>
            <a:r>
              <a:rPr lang="tr-TR" sz="3200" b="1" dirty="0">
                <a:solidFill>
                  <a:srgbClr val="FF0000"/>
                </a:solidFill>
                <a:latin typeface="Times New Roman" panose="02020603050405020304" pitchFamily="18" charset="0"/>
                <a:cs typeface="Times New Roman" panose="02020603050405020304" pitchFamily="18" charset="0"/>
              </a:rPr>
              <a:t>Nasıl Yayılır ?</a:t>
            </a:r>
          </a:p>
        </p:txBody>
      </p:sp>
      <p:sp>
        <p:nvSpPr>
          <p:cNvPr id="45" name="Metin kutusu 44">
            <a:extLst>
              <a:ext uri="{FF2B5EF4-FFF2-40B4-BE49-F238E27FC236}">
                <a16:creationId xmlns:a16="http://schemas.microsoft.com/office/drawing/2014/main" id="{63967AA6-0E35-4CB3-8E4C-2966C03D2565}"/>
              </a:ext>
            </a:extLst>
          </p:cNvPr>
          <p:cNvSpPr txBox="1"/>
          <p:nvPr/>
        </p:nvSpPr>
        <p:spPr>
          <a:xfrm>
            <a:off x="849518" y="21075152"/>
            <a:ext cx="11610690" cy="5816977"/>
          </a:xfrm>
          <a:prstGeom prst="rect">
            <a:avLst/>
          </a:prstGeom>
          <a:noFill/>
        </p:spPr>
        <p:txBody>
          <a:bodyPr wrap="square" rtlCol="0">
            <a:spAutoFit/>
          </a:bodyPr>
          <a:lstStyle/>
          <a:p>
            <a:r>
              <a:rPr lang="tr-TR" sz="36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Koronavirüs</a:t>
            </a:r>
            <a:r>
              <a:rPr lang="tr-TR" sz="2400" dirty="0">
                <a:latin typeface="Times New Roman" panose="02020603050405020304" pitchFamily="18" charset="0"/>
                <a:cs typeface="Times New Roman" panose="02020603050405020304" pitchFamily="18" charset="0"/>
              </a:rPr>
              <a:t>, büyük bir virüs ailesinin bir alt türü. Ancak yeni virüs dahil sadece yedi tanesi insanlara bulaşabiliyor.   Korona virüs hastalığı en çok, hastalığa yakalanmış kişiler öksürdüklerinde veya </a:t>
            </a:r>
            <a:r>
              <a:rPr lang="tr-TR" sz="2400" dirty="0" err="1">
                <a:latin typeface="Times New Roman" panose="02020603050405020304" pitchFamily="18" charset="0"/>
                <a:cs typeface="Times New Roman" panose="02020603050405020304" pitchFamily="18" charset="0"/>
              </a:rPr>
              <a:t>hapşurdukları</a:t>
            </a:r>
            <a:r>
              <a:rPr lang="tr-TR" sz="2400" dirty="0">
                <a:latin typeface="Times New Roman" panose="02020603050405020304" pitchFamily="18" charset="0"/>
                <a:cs typeface="Times New Roman" panose="02020603050405020304" pitchFamily="18" charset="0"/>
              </a:rPr>
              <a:t> sırada temasla bulaşır. Ayrıca kişilerin üzerinde virüs bulunan bir yüzeye veya nesneye dokunup daha sonra kendi gözlerine, burunlarına veya ağızlarına dokunmaları ile bulaşır. </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     COVID-19’un bulaştırıcılık süresi kesin olarak bilinmemektedir. </a:t>
            </a:r>
            <a:r>
              <a:rPr lang="tr-TR" sz="2400" dirty="0" err="1">
                <a:latin typeface="Times New Roman" panose="02020603050405020304" pitchFamily="18" charset="0"/>
                <a:cs typeface="Times New Roman" panose="02020603050405020304" pitchFamily="18" charset="0"/>
              </a:rPr>
              <a:t>Semptomatik</a:t>
            </a:r>
            <a:r>
              <a:rPr lang="tr-TR" sz="2400" dirty="0">
                <a:latin typeface="Times New Roman" panose="02020603050405020304" pitchFamily="18" charset="0"/>
                <a:cs typeface="Times New Roman" panose="02020603050405020304" pitchFamily="18" charset="0"/>
              </a:rPr>
              <a:t> dönemden 1-2 gün önce başlayıp semptomların kaybolmasıyla sona erdiği düşünülmektedir. </a:t>
            </a:r>
            <a:r>
              <a:rPr lang="tr-TR" sz="2400" dirty="0" err="1">
                <a:latin typeface="Times New Roman" panose="02020603050405020304" pitchFamily="18" charset="0"/>
                <a:cs typeface="Times New Roman" panose="02020603050405020304" pitchFamily="18" charset="0"/>
              </a:rPr>
              <a:t>Koronavirüsler</a:t>
            </a:r>
            <a:r>
              <a:rPr lang="tr-TR" sz="2400" dirty="0">
                <a:latin typeface="Times New Roman" panose="02020603050405020304" pitchFamily="18" charset="0"/>
                <a:cs typeface="Times New Roman" panose="02020603050405020304" pitchFamily="18" charset="0"/>
              </a:rPr>
              <a:t> genel olarak dış ortama çok dayanıklı olmayan virüslerdir. Ortamın nem ve sıcaklığına, dışarı atıldığı organik maddenin miktarı, </a:t>
            </a:r>
            <a:r>
              <a:rPr lang="tr-TR" sz="2400" dirty="0" err="1">
                <a:latin typeface="Times New Roman" panose="02020603050405020304" pitchFamily="18" charset="0"/>
                <a:cs typeface="Times New Roman" panose="02020603050405020304" pitchFamily="18" charset="0"/>
              </a:rPr>
              <a:t>kontamine</a:t>
            </a:r>
            <a:r>
              <a:rPr lang="tr-TR" sz="2400" dirty="0">
                <a:latin typeface="Times New Roman" panose="02020603050405020304" pitchFamily="18" charset="0"/>
                <a:cs typeface="Times New Roman" panose="02020603050405020304" pitchFamily="18" charset="0"/>
              </a:rPr>
              <a:t> ettiği yüzeyin dokusu gibi faktörlere göre değişen bir dayanma süresi söz konusudur.</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      Genel olarak cansız yüzeylerde birkaç saat içerisinde aktivitesini kaybettiği kabul edilmektedir. Cansız yüzeylerdeki aktivite süresi yorumlanırken, </a:t>
            </a:r>
            <a:r>
              <a:rPr lang="tr-TR" sz="2400" dirty="0" err="1">
                <a:latin typeface="Times New Roman" panose="02020603050405020304" pitchFamily="18" charset="0"/>
                <a:cs typeface="Times New Roman" panose="02020603050405020304" pitchFamily="18" charset="0"/>
              </a:rPr>
              <a:t>bulaşta</a:t>
            </a:r>
            <a:r>
              <a:rPr lang="tr-TR" sz="2400" dirty="0">
                <a:latin typeface="Times New Roman" panose="02020603050405020304" pitchFamily="18" charset="0"/>
                <a:cs typeface="Times New Roman" panose="02020603050405020304" pitchFamily="18" charset="0"/>
              </a:rPr>
              <a:t> sadece virüsün aktivitesinin devam etmesi değil, temasın süresinin de önemli olduğu unutulmamalıdır</a:t>
            </a:r>
            <a:r>
              <a:rPr lang="tr-TR" sz="2400" dirty="0"/>
              <a:t>. </a:t>
            </a:r>
            <a:endParaRPr lang="tr-TR" sz="2400" dirty="0">
              <a:latin typeface="Times New Roman" panose="02020603050405020304" pitchFamily="18" charset="0"/>
              <a:cs typeface="Times New Roman" panose="02020603050405020304" pitchFamily="18" charset="0"/>
            </a:endParaRPr>
          </a:p>
        </p:txBody>
      </p:sp>
      <p:sp>
        <p:nvSpPr>
          <p:cNvPr id="46" name="Metin kutusu 45">
            <a:extLst>
              <a:ext uri="{FF2B5EF4-FFF2-40B4-BE49-F238E27FC236}">
                <a16:creationId xmlns:a16="http://schemas.microsoft.com/office/drawing/2014/main" id="{F7001786-12D5-43F1-963C-A169407FB2EC}"/>
              </a:ext>
            </a:extLst>
          </p:cNvPr>
          <p:cNvSpPr txBox="1"/>
          <p:nvPr/>
        </p:nvSpPr>
        <p:spPr>
          <a:xfrm>
            <a:off x="823336" y="27074645"/>
            <a:ext cx="11610747" cy="584775"/>
          </a:xfrm>
          <a:prstGeom prst="rect">
            <a:avLst/>
          </a:prstGeom>
          <a:noFill/>
        </p:spPr>
        <p:txBody>
          <a:bodyPr wrap="square" rtlCol="0">
            <a:spAutoFit/>
          </a:bodyPr>
          <a:lstStyle/>
          <a:p>
            <a:r>
              <a:rPr lang="tr-TR" sz="3200" b="1" dirty="0">
                <a:solidFill>
                  <a:srgbClr val="FF0000"/>
                </a:solidFill>
                <a:latin typeface="Times New Roman" panose="02020603050405020304" pitchFamily="18" charset="0"/>
                <a:cs typeface="Times New Roman" panose="02020603050405020304" pitchFamily="18" charset="0"/>
              </a:rPr>
              <a:t>Tedavi</a:t>
            </a:r>
          </a:p>
        </p:txBody>
      </p:sp>
      <p:sp>
        <p:nvSpPr>
          <p:cNvPr id="47" name="Metin kutusu 46">
            <a:extLst>
              <a:ext uri="{FF2B5EF4-FFF2-40B4-BE49-F238E27FC236}">
                <a16:creationId xmlns:a16="http://schemas.microsoft.com/office/drawing/2014/main" id="{1B6ABFC9-C032-48C6-9211-FA68DEFC59AB}"/>
              </a:ext>
            </a:extLst>
          </p:cNvPr>
          <p:cNvSpPr txBox="1"/>
          <p:nvPr/>
        </p:nvSpPr>
        <p:spPr>
          <a:xfrm>
            <a:off x="849460" y="27617847"/>
            <a:ext cx="11610748" cy="4524315"/>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     Hastalığı önlemek için henüz bir aşı bulunmamıştır. Bilim insanları aşının üretilip insanlara 2021 yılı içerisinde verileceğini düşünmektedir. Tedavi bulmak için yapılan araştırmalar devam etmektedir. Genel olarak hafif yakınmaları olanlarda </a:t>
            </a:r>
            <a:r>
              <a:rPr lang="tr-TR" sz="2400" dirty="0" err="1">
                <a:latin typeface="Times New Roman" panose="02020603050405020304" pitchFamily="18" charset="0"/>
                <a:cs typeface="Times New Roman" panose="02020603050405020304" pitchFamily="18" charset="0"/>
              </a:rPr>
              <a:t>semptomatik</a:t>
            </a:r>
            <a:r>
              <a:rPr lang="tr-TR" sz="2400" dirty="0">
                <a:latin typeface="Times New Roman" panose="02020603050405020304" pitchFamily="18" charset="0"/>
                <a:cs typeface="Times New Roman" panose="02020603050405020304" pitchFamily="18" charset="0"/>
              </a:rPr>
              <a:t> tedavi, şiddetli vakalarda oksijen tedavisi önerilmektedir. Oksijen tedavisine dirençli solunum yetmezliği durumunda mekanik </a:t>
            </a:r>
            <a:r>
              <a:rPr lang="tr-TR" sz="2400" dirty="0" err="1">
                <a:latin typeface="Times New Roman" panose="02020603050405020304" pitchFamily="18" charset="0"/>
                <a:cs typeface="Times New Roman" panose="02020603050405020304" pitchFamily="18" charset="0"/>
              </a:rPr>
              <a:t>ventilasyon</a:t>
            </a:r>
            <a:r>
              <a:rPr lang="tr-TR" sz="2400" dirty="0">
                <a:latin typeface="Times New Roman" panose="02020603050405020304" pitchFamily="18" charset="0"/>
                <a:cs typeface="Times New Roman" panose="02020603050405020304" pitchFamily="18" charset="0"/>
              </a:rPr>
              <a:t> gerekli olabilirken, septik şoku yönetmek için </a:t>
            </a:r>
            <a:r>
              <a:rPr lang="tr-TR" sz="2400" dirty="0" err="1">
                <a:latin typeface="Times New Roman" panose="02020603050405020304" pitchFamily="18" charset="0"/>
                <a:cs typeface="Times New Roman" panose="02020603050405020304" pitchFamily="18" charset="0"/>
              </a:rPr>
              <a:t>hemodinamik</a:t>
            </a:r>
            <a:r>
              <a:rPr lang="tr-TR" sz="2400" dirty="0">
                <a:latin typeface="Times New Roman" panose="02020603050405020304" pitchFamily="18" charset="0"/>
                <a:cs typeface="Times New Roman" panose="02020603050405020304" pitchFamily="18" charset="0"/>
              </a:rPr>
              <a:t> destek şarttır. </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     Herhangi bir </a:t>
            </a:r>
            <a:r>
              <a:rPr lang="tr-TR" sz="2400" dirty="0" err="1">
                <a:latin typeface="Times New Roman" panose="02020603050405020304" pitchFamily="18" charset="0"/>
                <a:cs typeface="Times New Roman" panose="02020603050405020304" pitchFamily="18" charset="0"/>
              </a:rPr>
              <a:t>antiviral</a:t>
            </a:r>
            <a:r>
              <a:rPr lang="tr-TR" sz="2400" dirty="0">
                <a:latin typeface="Times New Roman" panose="02020603050405020304" pitchFamily="18" charset="0"/>
                <a:cs typeface="Times New Roman" panose="02020603050405020304" pitchFamily="18" charset="0"/>
              </a:rPr>
              <a:t> tedavi onaylanmamış olmasına rağmen, </a:t>
            </a:r>
            <a:r>
              <a:rPr lang="tr-TR" sz="2400" dirty="0" err="1">
                <a:latin typeface="Times New Roman" panose="02020603050405020304" pitchFamily="18" charset="0"/>
                <a:cs typeface="Times New Roman" panose="02020603050405020304" pitchFamily="18" charset="0"/>
              </a:rPr>
              <a:t>lopinavir</a:t>
            </a:r>
            <a:r>
              <a:rPr lang="tr-TR" sz="2400" dirty="0">
                <a:latin typeface="Times New Roman" panose="02020603050405020304" pitchFamily="18" charset="0"/>
                <a:cs typeface="Times New Roman" panose="02020603050405020304" pitchFamily="18" charset="0"/>
              </a:rPr>
              <a:t>/</a:t>
            </a:r>
            <a:r>
              <a:rPr lang="tr-TR" sz="2400" dirty="0" err="1">
                <a:latin typeface="Times New Roman" panose="02020603050405020304" pitchFamily="18" charset="0"/>
                <a:cs typeface="Times New Roman" panose="02020603050405020304" pitchFamily="18" charset="0"/>
              </a:rPr>
              <a:t>ritonavir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remdesivir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favipravir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emtricitabine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klorokin</a:t>
            </a:r>
            <a:r>
              <a:rPr lang="tr-TR" sz="2400" dirty="0">
                <a:latin typeface="Times New Roman" panose="02020603050405020304" pitchFamily="18" charset="0"/>
                <a:cs typeface="Times New Roman" panose="02020603050405020304" pitchFamily="18" charset="0"/>
              </a:rPr>
              <a:t> ve </a:t>
            </a:r>
            <a:r>
              <a:rPr lang="tr-TR" sz="2400" dirty="0" err="1">
                <a:latin typeface="Times New Roman" panose="02020603050405020304" pitchFamily="18" charset="0"/>
                <a:cs typeface="Times New Roman" panose="02020603050405020304" pitchFamily="18" charset="0"/>
              </a:rPr>
              <a:t>hidroksiklorokin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azitromisin</a:t>
            </a:r>
            <a:r>
              <a:rPr lang="tr-TR" sz="2400" dirty="0">
                <a:latin typeface="Times New Roman" panose="02020603050405020304" pitchFamily="18" charset="0"/>
                <a:cs typeface="Times New Roman" panose="02020603050405020304" pitchFamily="18" charset="0"/>
              </a:rPr>
              <a:t> gibi çeşitli ilaçların kullanımı önerilmiştir. Ebola dahil olmak üzere çoklu RNA virüslerine karşı in </a:t>
            </a:r>
            <a:r>
              <a:rPr lang="tr-TR" sz="2400" dirty="0" err="1">
                <a:latin typeface="Times New Roman" panose="02020603050405020304" pitchFamily="18" charset="0"/>
                <a:cs typeface="Times New Roman" panose="02020603050405020304" pitchFamily="18" charset="0"/>
              </a:rPr>
              <a:t>vitro</a:t>
            </a:r>
            <a:r>
              <a:rPr lang="tr-TR" sz="2400" dirty="0">
                <a:latin typeface="Times New Roman" panose="02020603050405020304" pitchFamily="18" charset="0"/>
                <a:cs typeface="Times New Roman" panose="02020603050405020304" pitchFamily="18" charset="0"/>
              </a:rPr>
              <a:t> aktiviteye sahip bir RNA </a:t>
            </a:r>
            <a:r>
              <a:rPr lang="tr-TR" sz="2400" dirty="0" err="1">
                <a:latin typeface="Times New Roman" panose="02020603050405020304" pitchFamily="18" charset="0"/>
                <a:cs typeface="Times New Roman" panose="02020603050405020304" pitchFamily="18" charset="0"/>
              </a:rPr>
              <a:t>polimeraz</a:t>
            </a:r>
            <a:r>
              <a:rPr lang="tr-TR" sz="2400" dirty="0">
                <a:latin typeface="Times New Roman" panose="02020603050405020304" pitchFamily="18" charset="0"/>
                <a:cs typeface="Times New Roman" panose="02020603050405020304" pitchFamily="18" charset="0"/>
              </a:rPr>
              <a:t> inhibitörü olan </a:t>
            </a:r>
            <a:r>
              <a:rPr lang="tr-TR" sz="2400" dirty="0" err="1">
                <a:latin typeface="Times New Roman" panose="02020603050405020304" pitchFamily="18" charset="0"/>
                <a:cs typeface="Times New Roman" panose="02020603050405020304" pitchFamily="18" charset="0"/>
              </a:rPr>
              <a:t>remdesivir'in</a:t>
            </a:r>
            <a:r>
              <a:rPr lang="tr-TR" sz="2400" dirty="0">
                <a:latin typeface="Times New Roman" panose="02020603050405020304" pitchFamily="18" charset="0"/>
                <a:cs typeface="Times New Roman" panose="02020603050405020304" pitchFamily="18" charset="0"/>
              </a:rPr>
              <a:t> tedavi için etkili olabileceği düşünülmektedir </a:t>
            </a:r>
          </a:p>
        </p:txBody>
      </p:sp>
      <p:sp>
        <p:nvSpPr>
          <p:cNvPr id="49" name="Oval 48">
            <a:extLst>
              <a:ext uri="{FF2B5EF4-FFF2-40B4-BE49-F238E27FC236}">
                <a16:creationId xmlns:a16="http://schemas.microsoft.com/office/drawing/2014/main" id="{3C45B491-74B7-4145-9C98-AF0BDB3B454B}"/>
              </a:ext>
            </a:extLst>
          </p:cNvPr>
          <p:cNvSpPr/>
          <p:nvPr/>
        </p:nvSpPr>
        <p:spPr>
          <a:xfrm>
            <a:off x="13419779" y="7413578"/>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Oval 49">
            <a:extLst>
              <a:ext uri="{FF2B5EF4-FFF2-40B4-BE49-F238E27FC236}">
                <a16:creationId xmlns:a16="http://schemas.microsoft.com/office/drawing/2014/main" id="{3C45B491-74B7-4145-9C98-AF0BDB3B454B}"/>
              </a:ext>
            </a:extLst>
          </p:cNvPr>
          <p:cNvSpPr/>
          <p:nvPr/>
        </p:nvSpPr>
        <p:spPr>
          <a:xfrm>
            <a:off x="13420377" y="5973913"/>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Oval 50">
            <a:extLst>
              <a:ext uri="{FF2B5EF4-FFF2-40B4-BE49-F238E27FC236}">
                <a16:creationId xmlns:a16="http://schemas.microsoft.com/office/drawing/2014/main" id="{3C45B491-74B7-4145-9C98-AF0BDB3B454B}"/>
              </a:ext>
            </a:extLst>
          </p:cNvPr>
          <p:cNvSpPr/>
          <p:nvPr/>
        </p:nvSpPr>
        <p:spPr>
          <a:xfrm>
            <a:off x="13419779" y="6678772"/>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Oval 51">
            <a:extLst>
              <a:ext uri="{FF2B5EF4-FFF2-40B4-BE49-F238E27FC236}">
                <a16:creationId xmlns:a16="http://schemas.microsoft.com/office/drawing/2014/main" id="{3C45B491-74B7-4145-9C98-AF0BDB3B454B}"/>
              </a:ext>
            </a:extLst>
          </p:cNvPr>
          <p:cNvSpPr/>
          <p:nvPr/>
        </p:nvSpPr>
        <p:spPr>
          <a:xfrm>
            <a:off x="13416134" y="8180790"/>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Oval 52">
            <a:extLst>
              <a:ext uri="{FF2B5EF4-FFF2-40B4-BE49-F238E27FC236}">
                <a16:creationId xmlns:a16="http://schemas.microsoft.com/office/drawing/2014/main" id="{3C45B491-74B7-4145-9C98-AF0BDB3B454B}"/>
              </a:ext>
            </a:extLst>
          </p:cNvPr>
          <p:cNvSpPr/>
          <p:nvPr/>
        </p:nvSpPr>
        <p:spPr>
          <a:xfrm>
            <a:off x="13418257" y="8948009"/>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Oval 53">
            <a:extLst>
              <a:ext uri="{FF2B5EF4-FFF2-40B4-BE49-F238E27FC236}">
                <a16:creationId xmlns:a16="http://schemas.microsoft.com/office/drawing/2014/main" id="{3C45B491-74B7-4145-9C98-AF0BDB3B454B}"/>
              </a:ext>
            </a:extLst>
          </p:cNvPr>
          <p:cNvSpPr/>
          <p:nvPr/>
        </p:nvSpPr>
        <p:spPr>
          <a:xfrm>
            <a:off x="13416133" y="9665896"/>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Oval 54">
            <a:extLst>
              <a:ext uri="{FF2B5EF4-FFF2-40B4-BE49-F238E27FC236}">
                <a16:creationId xmlns:a16="http://schemas.microsoft.com/office/drawing/2014/main" id="{3C45B491-74B7-4145-9C98-AF0BDB3B454B}"/>
              </a:ext>
            </a:extLst>
          </p:cNvPr>
          <p:cNvSpPr/>
          <p:nvPr/>
        </p:nvSpPr>
        <p:spPr>
          <a:xfrm>
            <a:off x="13416133" y="10394843"/>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 name="Oval 55">
            <a:extLst>
              <a:ext uri="{FF2B5EF4-FFF2-40B4-BE49-F238E27FC236}">
                <a16:creationId xmlns:a16="http://schemas.microsoft.com/office/drawing/2014/main" id="{3C45B491-74B7-4145-9C98-AF0BDB3B454B}"/>
              </a:ext>
            </a:extLst>
          </p:cNvPr>
          <p:cNvSpPr/>
          <p:nvPr/>
        </p:nvSpPr>
        <p:spPr>
          <a:xfrm>
            <a:off x="13416133" y="11098204"/>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7" name="Oval 56">
            <a:extLst>
              <a:ext uri="{FF2B5EF4-FFF2-40B4-BE49-F238E27FC236}">
                <a16:creationId xmlns:a16="http://schemas.microsoft.com/office/drawing/2014/main" id="{3C45B491-74B7-4145-9C98-AF0BDB3B454B}"/>
              </a:ext>
            </a:extLst>
          </p:cNvPr>
          <p:cNvSpPr/>
          <p:nvPr/>
        </p:nvSpPr>
        <p:spPr>
          <a:xfrm>
            <a:off x="13416132" y="11839290"/>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Oval 57">
            <a:extLst>
              <a:ext uri="{FF2B5EF4-FFF2-40B4-BE49-F238E27FC236}">
                <a16:creationId xmlns:a16="http://schemas.microsoft.com/office/drawing/2014/main" id="{3C45B491-74B7-4145-9C98-AF0BDB3B454B}"/>
              </a:ext>
            </a:extLst>
          </p:cNvPr>
          <p:cNvSpPr/>
          <p:nvPr/>
        </p:nvSpPr>
        <p:spPr>
          <a:xfrm>
            <a:off x="13416293" y="12575362"/>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Oval 58">
            <a:extLst>
              <a:ext uri="{FF2B5EF4-FFF2-40B4-BE49-F238E27FC236}">
                <a16:creationId xmlns:a16="http://schemas.microsoft.com/office/drawing/2014/main" id="{3C45B491-74B7-4145-9C98-AF0BDB3B454B}"/>
              </a:ext>
            </a:extLst>
          </p:cNvPr>
          <p:cNvSpPr/>
          <p:nvPr/>
        </p:nvSpPr>
        <p:spPr>
          <a:xfrm>
            <a:off x="13416132" y="13319379"/>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Oval 59">
            <a:extLst>
              <a:ext uri="{FF2B5EF4-FFF2-40B4-BE49-F238E27FC236}">
                <a16:creationId xmlns:a16="http://schemas.microsoft.com/office/drawing/2014/main" id="{3C45B491-74B7-4145-9C98-AF0BDB3B454B}"/>
              </a:ext>
            </a:extLst>
          </p:cNvPr>
          <p:cNvSpPr/>
          <p:nvPr/>
        </p:nvSpPr>
        <p:spPr>
          <a:xfrm>
            <a:off x="13416132" y="14029320"/>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Oval 60">
            <a:extLst>
              <a:ext uri="{FF2B5EF4-FFF2-40B4-BE49-F238E27FC236}">
                <a16:creationId xmlns:a16="http://schemas.microsoft.com/office/drawing/2014/main" id="{3C45B491-74B7-4145-9C98-AF0BDB3B454B}"/>
              </a:ext>
            </a:extLst>
          </p:cNvPr>
          <p:cNvSpPr/>
          <p:nvPr/>
        </p:nvSpPr>
        <p:spPr>
          <a:xfrm>
            <a:off x="13416131" y="14773341"/>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Oval 61">
            <a:extLst>
              <a:ext uri="{FF2B5EF4-FFF2-40B4-BE49-F238E27FC236}">
                <a16:creationId xmlns:a16="http://schemas.microsoft.com/office/drawing/2014/main" id="{3C45B491-74B7-4145-9C98-AF0BDB3B454B}"/>
              </a:ext>
            </a:extLst>
          </p:cNvPr>
          <p:cNvSpPr/>
          <p:nvPr/>
        </p:nvSpPr>
        <p:spPr>
          <a:xfrm>
            <a:off x="13416130" y="15522480"/>
            <a:ext cx="586451" cy="5643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Metin kutusu 47">
            <a:extLst>
              <a:ext uri="{FF2B5EF4-FFF2-40B4-BE49-F238E27FC236}">
                <a16:creationId xmlns:a16="http://schemas.microsoft.com/office/drawing/2014/main" id="{F9C5E145-A32E-4DC0-9BCD-C059FA6E5773}"/>
              </a:ext>
            </a:extLst>
          </p:cNvPr>
          <p:cNvSpPr txBox="1"/>
          <p:nvPr/>
        </p:nvSpPr>
        <p:spPr>
          <a:xfrm>
            <a:off x="849520" y="5788930"/>
            <a:ext cx="11610747" cy="4893647"/>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     Çin’in 11 milyon nüfuslu kenti Vuhan’daki </a:t>
            </a:r>
            <a:r>
              <a:rPr lang="tr-TR" sz="2400" dirty="0" err="1">
                <a:latin typeface="Times New Roman" panose="02020603050405020304" pitchFamily="18" charset="0"/>
                <a:cs typeface="Times New Roman" panose="02020603050405020304" pitchFamily="18" charset="0"/>
              </a:rPr>
              <a:t>Huanan</a:t>
            </a:r>
            <a:r>
              <a:rPr lang="tr-TR" sz="2400" dirty="0">
                <a:latin typeface="Times New Roman" panose="02020603050405020304" pitchFamily="18" charset="0"/>
                <a:cs typeface="Times New Roman" panose="02020603050405020304" pitchFamily="18" charset="0"/>
              </a:rPr>
              <a:t> deniz ürünleri pazarından kaynaklandığı tahmin ediliyor. Daha sonra insandan insana hava yolu ile bulaşarak Vuhan başta olmak üzere </a:t>
            </a:r>
            <a:r>
              <a:rPr lang="tr-TR" sz="2400" dirty="0" err="1">
                <a:latin typeface="Times New Roman" panose="02020603050405020304" pitchFamily="18" charset="0"/>
                <a:cs typeface="Times New Roman" panose="02020603050405020304" pitchFamily="18" charset="0"/>
              </a:rPr>
              <a:t>Hubei</a:t>
            </a:r>
            <a:r>
              <a:rPr lang="tr-TR" sz="2400" dirty="0">
                <a:latin typeface="Times New Roman" panose="02020603050405020304" pitchFamily="18" charset="0"/>
                <a:cs typeface="Times New Roman" panose="02020603050405020304" pitchFamily="18" charset="0"/>
              </a:rPr>
              <a:t> eyaletindeki diğer şehirlere ve Çin Halk Cumhuriyeti’nin diğer eyaletlerine ve diğer dünya ülkelerine yayılmıştır. Çok kısa zamanda solunum yolu ile geniş kitlelere ulaşan bir virüs türüdür. Hastalık kuru öksürük, ateş ve daha ciddi vakalarda nefes almada zorluk gibi semptomlarla birlikte solunum yolu sorunlarına yol açar. Bu virüsler yeni ortaya çıktıkları için onlara karşı bağışıklığımız yoktur. Yani virüs herkesi hastalandırıyor fakat bazı kişilerde (kronik hastalığı olanlar, zayıf/düşkün/çok yaşlı kişiler) ağır hastalığa yol açtığını bilmek lazım.</a:t>
            </a:r>
          </a:p>
          <a:p>
            <a:endParaRPr lang="tr-TR" sz="18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     Tek zincirli pozitif </a:t>
            </a:r>
            <a:r>
              <a:rPr lang="tr-TR" sz="2400" dirty="0" err="1">
                <a:latin typeface="Times New Roman" panose="02020603050405020304" pitchFamily="18" charset="0"/>
                <a:cs typeface="Times New Roman" panose="02020603050405020304" pitchFamily="18" charset="0"/>
              </a:rPr>
              <a:t>polariteli</a:t>
            </a:r>
            <a:r>
              <a:rPr lang="tr-TR" sz="2400" dirty="0">
                <a:latin typeface="Times New Roman" panose="02020603050405020304" pitchFamily="18" charset="0"/>
                <a:cs typeface="Times New Roman" panose="02020603050405020304" pitchFamily="18" charset="0"/>
              </a:rPr>
              <a:t>; zarflı RNA virüsleridir. Pozitif </a:t>
            </a:r>
            <a:r>
              <a:rPr lang="tr-TR" sz="2400" dirty="0" err="1">
                <a:latin typeface="Times New Roman" panose="02020603050405020304" pitchFamily="18" charset="0"/>
                <a:cs typeface="Times New Roman" panose="02020603050405020304" pitchFamily="18" charset="0"/>
              </a:rPr>
              <a:t>polariteli</a:t>
            </a:r>
            <a:r>
              <a:rPr lang="tr-TR" sz="2400" dirty="0">
                <a:latin typeface="Times New Roman" panose="02020603050405020304" pitchFamily="18" charset="0"/>
                <a:cs typeface="Times New Roman" panose="02020603050405020304" pitchFamily="18" charset="0"/>
              </a:rPr>
              <a:t> oldukları için RNA’ya bağımlı RNA </a:t>
            </a:r>
            <a:r>
              <a:rPr lang="tr-TR" sz="2400" dirty="0" err="1">
                <a:latin typeface="Times New Roman" panose="02020603050405020304" pitchFamily="18" charset="0"/>
                <a:cs typeface="Times New Roman" panose="02020603050405020304" pitchFamily="18" charset="0"/>
              </a:rPr>
              <a:t>polimeraz</a:t>
            </a:r>
            <a:r>
              <a:rPr lang="tr-TR" sz="2400" dirty="0">
                <a:latin typeface="Times New Roman" panose="02020603050405020304" pitchFamily="18" charset="0"/>
                <a:cs typeface="Times New Roman" panose="02020603050405020304" pitchFamily="18" charset="0"/>
              </a:rPr>
              <a:t> enzimi içermezler, ancak genomlarında bu enzimi kodlarlar. Yüzeylerinde çubuksu </a:t>
            </a:r>
            <a:r>
              <a:rPr lang="tr-TR" sz="2400" dirty="0" err="1">
                <a:latin typeface="Times New Roman" panose="02020603050405020304" pitchFamily="18" charset="0"/>
                <a:cs typeface="Times New Roman" panose="02020603050405020304" pitchFamily="18" charset="0"/>
              </a:rPr>
              <a:t>uzuntular</a:t>
            </a:r>
            <a:r>
              <a:rPr lang="tr-TR" sz="2400" dirty="0">
                <a:latin typeface="Times New Roman" panose="02020603050405020304" pitchFamily="18" charset="0"/>
                <a:cs typeface="Times New Roman" panose="02020603050405020304" pitchFamily="18" charset="0"/>
              </a:rPr>
              <a:t> vardır.</a:t>
            </a:r>
          </a:p>
        </p:txBody>
      </p:sp>
      <p:sp>
        <p:nvSpPr>
          <p:cNvPr id="15" name="Metin kutusu 14">
            <a:extLst>
              <a:ext uri="{FF2B5EF4-FFF2-40B4-BE49-F238E27FC236}">
                <a16:creationId xmlns:a16="http://schemas.microsoft.com/office/drawing/2014/main" id="{65BD0641-9934-423E-8D94-B614D5784946}"/>
              </a:ext>
            </a:extLst>
          </p:cNvPr>
          <p:cNvSpPr txBox="1"/>
          <p:nvPr/>
        </p:nvSpPr>
        <p:spPr>
          <a:xfrm>
            <a:off x="12434082" y="22348487"/>
            <a:ext cx="12540788" cy="461665"/>
          </a:xfrm>
          <a:prstGeom prst="rect">
            <a:avLst/>
          </a:prstGeom>
          <a:noFill/>
        </p:spPr>
        <p:txBody>
          <a:bodyPr wrap="square" rtlCol="0">
            <a:spAutoFit/>
          </a:bodyPr>
          <a:lstStyle/>
          <a:p>
            <a:pPr algn="ctr"/>
            <a:r>
              <a:rPr lang="tr-TR" sz="2400" dirty="0">
                <a:latin typeface="Times New Roman" panose="02020603050405020304" pitchFamily="18" charset="0"/>
                <a:cs typeface="Times New Roman" panose="02020603050405020304" pitchFamily="18" charset="0"/>
              </a:rPr>
              <a:t>20.05.2020 tarihi itibariyle Dünya Covid-19 haritası</a:t>
            </a:r>
          </a:p>
        </p:txBody>
      </p:sp>
      <p:sp>
        <p:nvSpPr>
          <p:cNvPr id="20" name="Metin kutusu 19">
            <a:extLst>
              <a:ext uri="{FF2B5EF4-FFF2-40B4-BE49-F238E27FC236}">
                <a16:creationId xmlns:a16="http://schemas.microsoft.com/office/drawing/2014/main" id="{BC539ECF-D660-4AD6-BD60-D004F66F1BA0}"/>
              </a:ext>
            </a:extLst>
          </p:cNvPr>
          <p:cNvSpPr txBox="1"/>
          <p:nvPr/>
        </p:nvSpPr>
        <p:spPr>
          <a:xfrm>
            <a:off x="12808761" y="29185560"/>
            <a:ext cx="2660019" cy="615553"/>
          </a:xfrm>
          <a:prstGeom prst="rect">
            <a:avLst/>
          </a:prstGeom>
          <a:noFill/>
        </p:spPr>
        <p:txBody>
          <a:bodyPr wrap="square" rtlCol="0">
            <a:spAutoFit/>
          </a:bodyPr>
          <a:lstStyle/>
          <a:p>
            <a:pPr algn="ctr"/>
            <a:r>
              <a:rPr lang="tr-TR" sz="3400" b="1" dirty="0">
                <a:latin typeface="Times New Roman" panose="02020603050405020304" pitchFamily="18" charset="0"/>
                <a:cs typeface="Times New Roman" panose="02020603050405020304" pitchFamily="18" charset="0"/>
              </a:rPr>
              <a:t>Kaynaklar</a:t>
            </a:r>
          </a:p>
        </p:txBody>
      </p:sp>
      <p:sp>
        <p:nvSpPr>
          <p:cNvPr id="65" name="Metin kutusu 64">
            <a:extLst>
              <a:ext uri="{FF2B5EF4-FFF2-40B4-BE49-F238E27FC236}">
                <a16:creationId xmlns:a16="http://schemas.microsoft.com/office/drawing/2014/main" id="{EBA29317-D306-4DE0-8F6B-297A0CECAE67}"/>
              </a:ext>
            </a:extLst>
          </p:cNvPr>
          <p:cNvSpPr txBox="1"/>
          <p:nvPr/>
        </p:nvSpPr>
        <p:spPr>
          <a:xfrm>
            <a:off x="13100660" y="29774987"/>
            <a:ext cx="11606948" cy="2308324"/>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https://coronavirus.jhu.edu/map.html</a:t>
            </a:r>
          </a:p>
          <a:p>
            <a:r>
              <a:rPr lang="tr-TR" sz="2400" dirty="0">
                <a:latin typeface="Times New Roman" panose="02020603050405020304" pitchFamily="18" charset="0"/>
                <a:cs typeface="Times New Roman" panose="02020603050405020304" pitchFamily="18" charset="0"/>
              </a:rPr>
              <a:t>https://covid19.saglik.gov.tr/</a:t>
            </a:r>
          </a:p>
          <a:p>
            <a:r>
              <a:rPr lang="tr-TR" sz="2400" dirty="0">
                <a:latin typeface="Times New Roman" panose="02020603050405020304" pitchFamily="18" charset="0"/>
                <a:cs typeface="Times New Roman" panose="02020603050405020304" pitchFamily="18" charset="0"/>
              </a:rPr>
              <a:t>https://www.who.int/emergencies/diseases/novel-coronavirus-2019</a:t>
            </a:r>
          </a:p>
          <a:p>
            <a:r>
              <a:rPr lang="tr-TR" sz="2400" dirty="0">
                <a:latin typeface="Times New Roman" panose="02020603050405020304" pitchFamily="18" charset="0"/>
                <a:cs typeface="Times New Roman" panose="02020603050405020304" pitchFamily="18" charset="0"/>
              </a:rPr>
              <a:t>https://news.Google.com/covid19/map?hl=tr&amp;gl=TR&amp;ceid=Tr:tr</a:t>
            </a:r>
          </a:p>
          <a:p>
            <a:r>
              <a:rPr lang="tr-TR" sz="2400" dirty="0">
                <a:latin typeface="Times New Roman" panose="02020603050405020304" pitchFamily="18" charset="0"/>
                <a:cs typeface="Times New Roman" panose="02020603050405020304" pitchFamily="18" charset="0"/>
              </a:rPr>
              <a:t>File:///C:/User/Admin/Desktop/COVID-19_Rehberi.pdf</a:t>
            </a:r>
          </a:p>
          <a:p>
            <a:r>
              <a:rPr lang="tr-TR" sz="2400" dirty="0">
                <a:latin typeface="Times New Roman" panose="02020603050405020304" pitchFamily="18" charset="0"/>
                <a:cs typeface="Times New Roman" panose="02020603050405020304" pitchFamily="18" charset="0"/>
              </a:rPr>
              <a:t>https://covid19.tubitak.gov.tr/korunma-tedavi-yontemleri</a:t>
            </a:r>
          </a:p>
        </p:txBody>
      </p:sp>
      <p:pic>
        <p:nvPicPr>
          <p:cNvPr id="66" name="Resim 65">
            <a:extLst>
              <a:ext uri="{FF2B5EF4-FFF2-40B4-BE49-F238E27FC236}">
                <a16:creationId xmlns:a16="http://schemas.microsoft.com/office/drawing/2014/main" id="{214A31D2-B560-42EC-9F87-86D4924B42AF}"/>
              </a:ext>
            </a:extLst>
          </p:cNvPr>
          <p:cNvPicPr>
            <a:picLocks noChangeAspect="1"/>
          </p:cNvPicPr>
          <p:nvPr/>
        </p:nvPicPr>
        <p:blipFill rotWithShape="1">
          <a:blip r:embed="rId5">
            <a:extLst>
              <a:ext uri="{28A0092B-C50C-407E-A947-70E740481C1C}">
                <a14:useLocalDpi xmlns:a14="http://schemas.microsoft.com/office/drawing/2010/main" val="0"/>
              </a:ext>
            </a:extLst>
          </a:blip>
          <a:srcRect l="31183" t="-1" r="25627" b="21388"/>
          <a:stretch/>
        </p:blipFill>
        <p:spPr>
          <a:xfrm>
            <a:off x="22002564" y="374269"/>
            <a:ext cx="2188939" cy="4320000"/>
          </a:xfrm>
          <a:prstGeom prst="rect">
            <a:avLst/>
          </a:prstGeom>
        </p:spPr>
      </p:pic>
      <p:pic>
        <p:nvPicPr>
          <p:cNvPr id="1024" name="Resim 1023"/>
          <p:cNvPicPr>
            <a:picLocks noChangeAspect="1"/>
          </p:cNvPicPr>
          <p:nvPr/>
        </p:nvPicPr>
        <p:blipFill rotWithShape="1">
          <a:blip r:embed="rId5">
            <a:extLst>
              <a:ext uri="{28A0092B-C50C-407E-A947-70E740481C1C}">
                <a14:useLocalDpi xmlns:a14="http://schemas.microsoft.com/office/drawing/2010/main" val="0"/>
              </a:ext>
            </a:extLst>
          </a:blip>
          <a:srcRect l="31183" t="-1" r="25627" b="21388"/>
          <a:stretch/>
        </p:blipFill>
        <p:spPr>
          <a:xfrm>
            <a:off x="704663" y="381149"/>
            <a:ext cx="2188939" cy="4320000"/>
          </a:xfrm>
          <a:prstGeom prst="rect">
            <a:avLst/>
          </a:prstGeom>
        </p:spPr>
      </p:pic>
      <p:pic>
        <p:nvPicPr>
          <p:cNvPr id="24" name="Resim 23">
            <a:extLst>
              <a:ext uri="{FF2B5EF4-FFF2-40B4-BE49-F238E27FC236}">
                <a16:creationId xmlns:a16="http://schemas.microsoft.com/office/drawing/2014/main" id="{DCC0C9AE-F531-42F5-B8CE-04099E3852D3}"/>
              </a:ext>
            </a:extLst>
          </p:cNvPr>
          <p:cNvPicPr>
            <a:picLocks noChangeAspect="1"/>
          </p:cNvPicPr>
          <p:nvPr/>
        </p:nvPicPr>
        <p:blipFill rotWithShape="1">
          <a:blip r:embed="rId6"/>
          <a:srcRect t="14607" r="50220" b="6106"/>
          <a:stretch/>
        </p:blipFill>
        <p:spPr>
          <a:xfrm>
            <a:off x="13230557" y="16589607"/>
            <a:ext cx="11363557" cy="5619417"/>
          </a:xfrm>
          <a:prstGeom prst="rect">
            <a:avLst/>
          </a:prstGeom>
        </p:spPr>
      </p:pic>
      <p:pic>
        <p:nvPicPr>
          <p:cNvPr id="25" name="Resim 24">
            <a:extLst>
              <a:ext uri="{FF2B5EF4-FFF2-40B4-BE49-F238E27FC236}">
                <a16:creationId xmlns:a16="http://schemas.microsoft.com/office/drawing/2014/main" id="{F83FB54A-6FE3-42CA-8D39-33E5EDEF616E}"/>
              </a:ext>
            </a:extLst>
          </p:cNvPr>
          <p:cNvPicPr>
            <a:picLocks noChangeAspect="1"/>
          </p:cNvPicPr>
          <p:nvPr/>
        </p:nvPicPr>
        <p:blipFill rotWithShape="1">
          <a:blip r:embed="rId7"/>
          <a:srcRect t="13608" r="50235" b="8041"/>
          <a:stretch/>
        </p:blipFill>
        <p:spPr>
          <a:xfrm>
            <a:off x="13257417" y="22916624"/>
            <a:ext cx="11468856" cy="5553071"/>
          </a:xfrm>
          <a:prstGeom prst="rect">
            <a:avLst/>
          </a:prstGeom>
        </p:spPr>
      </p:pic>
      <p:sp>
        <p:nvSpPr>
          <p:cNvPr id="67" name="Metin kutusu 66">
            <a:extLst>
              <a:ext uri="{FF2B5EF4-FFF2-40B4-BE49-F238E27FC236}">
                <a16:creationId xmlns:a16="http://schemas.microsoft.com/office/drawing/2014/main" id="{A1CAD11B-2225-4293-AAEA-132AC9958C7A}"/>
              </a:ext>
            </a:extLst>
          </p:cNvPr>
          <p:cNvSpPr txBox="1"/>
          <p:nvPr/>
        </p:nvSpPr>
        <p:spPr>
          <a:xfrm>
            <a:off x="12669619" y="28615096"/>
            <a:ext cx="12540788" cy="461665"/>
          </a:xfrm>
          <a:prstGeom prst="rect">
            <a:avLst/>
          </a:prstGeom>
          <a:noFill/>
        </p:spPr>
        <p:txBody>
          <a:bodyPr wrap="square" rtlCol="0">
            <a:spAutoFit/>
          </a:bodyPr>
          <a:lstStyle/>
          <a:p>
            <a:pPr algn="ctr"/>
            <a:r>
              <a:rPr lang="tr-TR" sz="2400" dirty="0">
                <a:latin typeface="Times New Roman" panose="02020603050405020304" pitchFamily="18" charset="0"/>
                <a:cs typeface="Times New Roman" panose="02020603050405020304" pitchFamily="18" charset="0"/>
              </a:rPr>
              <a:t>20.05.2020 tarihi itibariyle Türkiye Covid-19 haritası</a:t>
            </a:r>
          </a:p>
        </p:txBody>
      </p:sp>
    </p:spTree>
    <p:extLst>
      <p:ext uri="{BB962C8B-B14F-4D97-AF65-F5344CB8AC3E}">
        <p14:creationId xmlns:p14="http://schemas.microsoft.com/office/powerpoint/2010/main" val="194682852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6037ED4BD6C0F34D8FE4967BAE8E2CFC" ma:contentTypeVersion="2" ma:contentTypeDescription="Yeni belge oluşturun." ma:contentTypeScope="" ma:versionID="d8308d95fab50a97986d4d3da668a558">
  <xsd:schema xmlns:xsd="http://www.w3.org/2001/XMLSchema" xmlns:xs="http://www.w3.org/2001/XMLSchema" xmlns:p="http://schemas.microsoft.com/office/2006/metadata/properties" xmlns:ns2="84438f52-1d35-4758-bb6f-46eb8dc051e2" targetNamespace="http://schemas.microsoft.com/office/2006/metadata/properties" ma:root="true" ma:fieldsID="372f0a339729acee7704868468168be7" ns2:_="">
    <xsd:import namespace="84438f52-1d35-4758-bb6f-46eb8dc051e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438f52-1d35-4758-bb6f-46eb8dc05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DEB361-52E8-44EF-8717-5501A744165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BE2878E-FEA9-4555-80AC-257C736199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438f52-1d35-4758-bb6f-46eb8dc05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D519A9-9E1E-41C4-BA40-E281583C4D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452</TotalTime>
  <Words>848</Words>
  <Application>Microsoft Office PowerPoint</Application>
  <PresentationFormat>Özel</PresentationFormat>
  <Paragraphs>67</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Calibri Light</vt:lpstr>
      <vt:lpstr>Times New Roman</vt:lpstr>
      <vt:lpstr>Wingdings</vt:lpstr>
      <vt:lpstr>Office Teması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Efe Eşen</dc:creator>
  <cp:lastModifiedBy>ASUS</cp:lastModifiedBy>
  <cp:revision>52</cp:revision>
  <dcterms:created xsi:type="dcterms:W3CDTF">2020-05-07T14:14:00Z</dcterms:created>
  <dcterms:modified xsi:type="dcterms:W3CDTF">2020-05-21T13:37:10Z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0x0101006037ED4BD6C0F34D8FE4967BAE8E2CFC</vt:lpwstr>
  </property>
</Properties>
</file>